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4" r:id="rId5"/>
    <p:sldMasterId id="2147483857" r:id="rId6"/>
    <p:sldMasterId id="2147483880" r:id="rId7"/>
    <p:sldMasterId id="2147483898" r:id="rId8"/>
    <p:sldMasterId id="2147484542" r:id="rId9"/>
    <p:sldMasterId id="2147484571" r:id="rId10"/>
  </p:sldMasterIdLst>
  <p:notesMasterIdLst>
    <p:notesMasterId r:id="rId25"/>
  </p:notesMasterIdLst>
  <p:sldIdLst>
    <p:sldId id="257" r:id="rId11"/>
    <p:sldId id="266" r:id="rId12"/>
    <p:sldId id="267" r:id="rId13"/>
    <p:sldId id="3284" r:id="rId14"/>
    <p:sldId id="3278" r:id="rId15"/>
    <p:sldId id="3279" r:id="rId16"/>
    <p:sldId id="269" r:id="rId17"/>
    <p:sldId id="3280" r:id="rId18"/>
    <p:sldId id="3281" r:id="rId19"/>
    <p:sldId id="270" r:id="rId20"/>
    <p:sldId id="271" r:id="rId21"/>
    <p:sldId id="3282" r:id="rId22"/>
    <p:sldId id="3277" r:id="rId23"/>
    <p:sldId id="3283" r:id="rId24"/>
  </p:sldIdLst>
  <p:sldSz cx="12192000" cy="6858000"/>
  <p:notesSz cx="6858000" cy="9144000"/>
  <p:custDataLst>
    <p:tags r:id="rId2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DA95F-CE60-4145-8FF1-0F78260FF257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F196A-0AD6-4C32-8B88-F0A418D7C8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86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61.png"/><Relationship Id="rId16" Type="http://schemas.openxmlformats.org/officeDocument/2006/relationships/image" Target="../media/image7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Relationship Id="rId22" Type="http://schemas.openxmlformats.org/officeDocument/2006/relationships/hyperlink" Target="https://youtu.be/oNGTAj4ajJ4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29825" y="0"/>
            <a:ext cx="2831075" cy="68580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00" y="0"/>
            <a:ext cx="283107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4075" y="3887848"/>
            <a:ext cx="7943850" cy="1629871"/>
          </a:xfrm>
        </p:spPr>
        <p:txBody>
          <a:bodyPr anchor="t"/>
          <a:lstStyle>
            <a:lvl1pPr algn="ctr">
              <a:defRPr sz="6000" baseline="0"/>
            </a:lvl1pPr>
          </a:lstStyle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24075" y="2989943"/>
            <a:ext cx="7943850" cy="687034"/>
          </a:xfrm>
        </p:spPr>
        <p:txBody>
          <a:bodyPr anchor="b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55" y="1172947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609"/>
            <a:ext cx="12192000" cy="8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551"/>
      </p:ext>
    </p:extLst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29825" y="0"/>
            <a:ext cx="2831075" cy="68580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00" y="0"/>
            <a:ext cx="283107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4075" y="3887848"/>
            <a:ext cx="7943850" cy="1629871"/>
          </a:xfrm>
        </p:spPr>
        <p:txBody>
          <a:bodyPr anchor="t"/>
          <a:lstStyle>
            <a:lvl1pPr algn="ctr">
              <a:defRPr sz="6000" baseline="0"/>
            </a:lvl1pPr>
          </a:lstStyle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24075" y="2989943"/>
            <a:ext cx="7943850" cy="687034"/>
          </a:xfrm>
        </p:spPr>
        <p:txBody>
          <a:bodyPr anchor="b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55" y="1172947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609"/>
            <a:ext cx="12192000" cy="8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551"/>
      </p:ext>
    </p:extLst>
  </p:cSld>
  <p:clrMapOvr>
    <a:masterClrMapping/>
  </p:clrMapOvr>
  <p:transition spd="slow">
    <p:cover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r staan verschillende achtergrondpatronen op SharePoint. Klik op achtergrond opmaken om een andere afbeelding te plaatsen (zie ook de handleiding)" preserve="1" userDrawn="1">
  <p:cSld name="Pakkende subtitel of uitspraa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71E5D-8374-9D1D-DC4E-F9A7CFDB7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7924" y="1363667"/>
            <a:ext cx="6968193" cy="2852737"/>
          </a:xfrm>
        </p:spPr>
        <p:txBody>
          <a:bodyPr anchor="b">
            <a:normAutofit/>
          </a:bodyPr>
          <a:lstStyle>
            <a:lvl1pPr algn="ctr">
              <a:defRPr sz="4456">
                <a:solidFill>
                  <a:schemeClr val="accent1"/>
                </a:solidFill>
              </a:defRPr>
            </a:lvl1pPr>
          </a:lstStyle>
          <a:p>
            <a:r>
              <a:rPr lang="nl-NL"/>
              <a:t>Een pakkende subtitel of uitspraak die betrekking heeft op het project</a:t>
            </a:r>
          </a:p>
        </p:txBody>
      </p:sp>
      <p:sp>
        <p:nvSpPr>
          <p:cNvPr id="3" name="slidenaam">
            <a:extLst>
              <a:ext uri="{FF2B5EF4-FFF2-40B4-BE49-F238E27FC236}">
                <a16:creationId xmlns:a16="http://schemas.microsoft.com/office/drawing/2014/main" id="{4CF1B7AC-5CBA-2705-61A7-D866775C4D81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Pakkende subtitel of uitspraak</a:t>
            </a:r>
          </a:p>
        </p:txBody>
      </p:sp>
      <p:sp>
        <p:nvSpPr>
          <p:cNvPr id="8" name="slidenaam">
            <a:extLst>
              <a:ext uri="{FF2B5EF4-FFF2-40B4-BE49-F238E27FC236}">
                <a16:creationId xmlns:a16="http://schemas.microsoft.com/office/drawing/2014/main" id="{82949626-51DE-71D8-FAAE-7ED9B4036F08}"/>
              </a:ext>
            </a:extLst>
          </p:cNvPr>
          <p:cNvSpPr/>
          <p:nvPr userDrawn="1"/>
        </p:nvSpPr>
        <p:spPr>
          <a:xfrm>
            <a:off x="1800511" y="-252083"/>
            <a:ext cx="10391489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945" cap="none" baseline="0">
                <a:solidFill>
                  <a:srgbClr val="FF0000"/>
                </a:solidFill>
              </a:rPr>
              <a:t>Er staan verschillende achtergrondpatronen op SharePoint. Klik op achtergrond opmaken om een andere afbeelding te plaatsen (zie ook de handleiding)</a:t>
            </a:r>
          </a:p>
        </p:txBody>
      </p:sp>
    </p:spTree>
    <p:extLst>
      <p:ext uri="{BB962C8B-B14F-4D97-AF65-F5344CB8AC3E}">
        <p14:creationId xmlns:p14="http://schemas.microsoft.com/office/powerpoint/2010/main" val="8260559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r staan verschillende achtergrondpatronen op SharePoint. Klik op achtergrond opmaken om een andere afbeelding te plaatsen (zie ook de handleiding)" preserve="1" userDrawn="1">
  <p:cSld name="2_Pakkende subtitel of uitspraa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71E5D-8374-9D1D-DC4E-F9A7CFDB7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7924" y="1363667"/>
            <a:ext cx="6968193" cy="2852737"/>
          </a:xfrm>
        </p:spPr>
        <p:txBody>
          <a:bodyPr anchor="b">
            <a:normAutofit/>
          </a:bodyPr>
          <a:lstStyle>
            <a:lvl1pPr algn="ctr">
              <a:defRPr sz="4456">
                <a:solidFill>
                  <a:schemeClr val="bg1"/>
                </a:solidFill>
              </a:defRPr>
            </a:lvl1pPr>
          </a:lstStyle>
          <a:p>
            <a:r>
              <a:rPr lang="nl-NL"/>
              <a:t>Een pakkende subtitel of uitspraak die betrekking heeft op het project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DC189E-9BEB-2C6C-8C87-7137595657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3098" y="4792598"/>
            <a:ext cx="1178902" cy="20630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2C6C3E-C890-9D6E-8603-EF35264581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00" y="5896405"/>
            <a:ext cx="1399400" cy="647529"/>
          </a:xfrm>
          <a:prstGeom prst="rect">
            <a:avLst/>
          </a:prstGeom>
        </p:spPr>
      </p:pic>
      <p:sp>
        <p:nvSpPr>
          <p:cNvPr id="5" name="slidenaam">
            <a:extLst>
              <a:ext uri="{FF2B5EF4-FFF2-40B4-BE49-F238E27FC236}">
                <a16:creationId xmlns:a16="http://schemas.microsoft.com/office/drawing/2014/main" id="{3C0F981D-2CAF-FD69-74DE-8A5C80C1A757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Pakkende subtitel of uitspraak donkere achtergrond</a:t>
            </a:r>
          </a:p>
        </p:txBody>
      </p:sp>
      <p:sp>
        <p:nvSpPr>
          <p:cNvPr id="9" name="slidenaam">
            <a:extLst>
              <a:ext uri="{FF2B5EF4-FFF2-40B4-BE49-F238E27FC236}">
                <a16:creationId xmlns:a16="http://schemas.microsoft.com/office/drawing/2014/main" id="{845D298D-7373-6E78-2C79-1A3E0137D935}"/>
              </a:ext>
            </a:extLst>
          </p:cNvPr>
          <p:cNvSpPr/>
          <p:nvPr userDrawn="1"/>
        </p:nvSpPr>
        <p:spPr>
          <a:xfrm>
            <a:off x="2777923" y="-252083"/>
            <a:ext cx="941407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945" cap="none" baseline="0">
                <a:solidFill>
                  <a:srgbClr val="FF0000"/>
                </a:solidFill>
              </a:rPr>
              <a:t>Er staan verschillende achtergrondpatronen op SharePoint. Klik op achtergrond opmaken om een andere afbeelding te plaatsen (zie ook de handleiding)</a:t>
            </a:r>
          </a:p>
        </p:txBody>
      </p:sp>
    </p:spTree>
    <p:extLst>
      <p:ext uri="{BB962C8B-B14F-4D97-AF65-F5344CB8AC3E}">
        <p14:creationId xmlns:p14="http://schemas.microsoft.com/office/powerpoint/2010/main" val="3868207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r staan verschillende achtergrondpatronen op SharePoint. Klik op achtergrond opmaken om een andere afbeelding te plaatsen (zie ook de handleiding)" preserve="1" userDrawn="1">
  <p:cSld name="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8338" y="2287072"/>
            <a:ext cx="8762437" cy="3170177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defRPr sz="1620"/>
            </a:lvl1pPr>
            <a:lvl2pPr>
              <a:lnSpc>
                <a:spcPct val="140000"/>
              </a:lnSpc>
              <a:defRPr sz="1620"/>
            </a:lvl2pPr>
            <a:lvl3pPr>
              <a:lnSpc>
                <a:spcPct val="140000"/>
              </a:lnSpc>
              <a:defRPr sz="1620"/>
            </a:lvl3pPr>
            <a:lvl4pPr>
              <a:lnSpc>
                <a:spcPct val="140000"/>
              </a:lnSpc>
              <a:defRPr sz="1620"/>
            </a:lvl4pPr>
            <a:lvl5pPr>
              <a:lnSpc>
                <a:spcPct val="140000"/>
              </a:lnSpc>
              <a:defRPr sz="162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Onderwerp dia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1D8DFE3-A14A-BF52-D590-D0CAAB8398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1199" y="1799282"/>
            <a:ext cx="8749603" cy="365125"/>
          </a:xfrm>
        </p:spPr>
        <p:txBody>
          <a:bodyPr>
            <a:normAutofit/>
          </a:bodyPr>
          <a:lstStyle>
            <a:lvl1pPr marL="0" indent="0">
              <a:buNone/>
              <a:defRPr sz="1688">
                <a:latin typeface="+mj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85318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smalle afbeelding" preserve="1" userDrawn="1">
  <p:cSld name="1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8339" y="2287072"/>
            <a:ext cx="7233105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7233078" cy="40795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 - mag ook in andere themakleur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smalle afbeelding</a:t>
            </a:r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21288309-59C5-2C78-B9DC-961C1F019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1444" y="0"/>
            <a:ext cx="3250557" cy="6858000"/>
          </a:xfrm>
          <a:custGeom>
            <a:avLst/>
            <a:gdLst>
              <a:gd name="connsiteX0" fmla="*/ 1233105 w 4814887"/>
              <a:gd name="connsiteY0" fmla="*/ 0 h 10158413"/>
              <a:gd name="connsiteX1" fmla="*/ 4814887 w 4814887"/>
              <a:gd name="connsiteY1" fmla="*/ 0 h 10158413"/>
              <a:gd name="connsiteX2" fmla="*/ 4814887 w 4814887"/>
              <a:gd name="connsiteY2" fmla="*/ 7095589 h 10158413"/>
              <a:gd name="connsiteX3" fmla="*/ 3068638 w 4814887"/>
              <a:gd name="connsiteY3" fmla="*/ 10158409 h 10158413"/>
              <a:gd name="connsiteX4" fmla="*/ 4814887 w 4814887"/>
              <a:gd name="connsiteY4" fmla="*/ 10158409 h 10158413"/>
              <a:gd name="connsiteX5" fmla="*/ 4814887 w 4814887"/>
              <a:gd name="connsiteY5" fmla="*/ 10158413 h 10158413"/>
              <a:gd name="connsiteX6" fmla="*/ 0 w 4814887"/>
              <a:gd name="connsiteY6" fmla="*/ 10158413 h 10158413"/>
              <a:gd name="connsiteX7" fmla="*/ 0 w 4814887"/>
              <a:gd name="connsiteY7" fmla="*/ 10158322 h 10158413"/>
              <a:gd name="connsiteX8" fmla="*/ 492506 w 4814887"/>
              <a:gd name="connsiteY8" fmla="*/ 10158412 h 10158413"/>
              <a:gd name="connsiteX9" fmla="*/ 2369777 w 4814887"/>
              <a:gd name="connsiteY9" fmla="*/ 2058 h 1015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887" h="10158413">
                <a:moveTo>
                  <a:pt x="1233105" y="0"/>
                </a:moveTo>
                <a:lnTo>
                  <a:pt x="4814887" y="0"/>
                </a:lnTo>
                <a:lnTo>
                  <a:pt x="4814887" y="7095589"/>
                </a:lnTo>
                <a:lnTo>
                  <a:pt x="3068638" y="10158409"/>
                </a:lnTo>
                <a:lnTo>
                  <a:pt x="4814887" y="10158409"/>
                </a:lnTo>
                <a:lnTo>
                  <a:pt x="4814887" y="10158413"/>
                </a:lnTo>
                <a:lnTo>
                  <a:pt x="0" y="10158413"/>
                </a:lnTo>
                <a:lnTo>
                  <a:pt x="0" y="10158322"/>
                </a:lnTo>
                <a:lnTo>
                  <a:pt x="492506" y="10158412"/>
                </a:lnTo>
                <a:cubicBezTo>
                  <a:pt x="-672396" y="4909055"/>
                  <a:pt x="2805387" y="4160762"/>
                  <a:pt x="2369777" y="205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5AA90B-CFEC-75A5-52C1-6812A10F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3098" y="4790273"/>
            <a:ext cx="1178902" cy="2067726"/>
          </a:xfrm>
          <a:prstGeom prst="rect">
            <a:avLst/>
          </a:prstGeom>
        </p:spPr>
      </p:pic>
      <p:sp>
        <p:nvSpPr>
          <p:cNvPr id="3" name="Tijdelijke aanduiding voor tekst 6">
            <a:extLst>
              <a:ext uri="{FF2B5EF4-FFF2-40B4-BE49-F238E27FC236}">
                <a16:creationId xmlns:a16="http://schemas.microsoft.com/office/drawing/2014/main" id="{8B982F46-1FCF-ECDC-9ABB-58F043C9A6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9" y="1799282"/>
            <a:ext cx="7233078" cy="365125"/>
          </a:xfrm>
        </p:spPr>
        <p:txBody>
          <a:bodyPr>
            <a:normAutofit/>
          </a:bodyPr>
          <a:lstStyle>
            <a:lvl1pPr marL="0" indent="0">
              <a:buNone/>
              <a:defRPr sz="1688">
                <a:latin typeface="+mj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03685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brede afbeelding" preserve="1" userDrawn="1">
  <p:cSld name="2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8339" y="2287072"/>
            <a:ext cx="4387635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4387635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brede afbeelding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1CA05E5-DBEF-5CBA-1D7C-57574E0495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3459" y="-307"/>
            <a:ext cx="6238540" cy="6858306"/>
          </a:xfrm>
          <a:custGeom>
            <a:avLst/>
            <a:gdLst>
              <a:gd name="connsiteX0" fmla="*/ 5659055 w 9240838"/>
              <a:gd name="connsiteY0" fmla="*/ 0 h 10158866"/>
              <a:gd name="connsiteX1" fmla="*/ 9240838 w 9240838"/>
              <a:gd name="connsiteY1" fmla="*/ 0 h 10158866"/>
              <a:gd name="connsiteX2" fmla="*/ 9240838 w 9240838"/>
              <a:gd name="connsiteY2" fmla="*/ 7095589 h 10158866"/>
              <a:gd name="connsiteX3" fmla="*/ 7494588 w 9240838"/>
              <a:gd name="connsiteY3" fmla="*/ 10158409 h 10158866"/>
              <a:gd name="connsiteX4" fmla="*/ 9240838 w 9240838"/>
              <a:gd name="connsiteY4" fmla="*/ 10158409 h 10158866"/>
              <a:gd name="connsiteX5" fmla="*/ 9240838 w 9240838"/>
              <a:gd name="connsiteY5" fmla="*/ 10158413 h 10158866"/>
              <a:gd name="connsiteX6" fmla="*/ 6942138 w 9240838"/>
              <a:gd name="connsiteY6" fmla="*/ 10158413 h 10158866"/>
              <a:gd name="connsiteX7" fmla="*/ 6942138 w 9240838"/>
              <a:gd name="connsiteY7" fmla="*/ 10158866 h 10158866"/>
              <a:gd name="connsiteX8" fmla="*/ 2503488 w 9240838"/>
              <a:gd name="connsiteY8" fmla="*/ 10158866 h 10158866"/>
              <a:gd name="connsiteX9" fmla="*/ 2503488 w 9240838"/>
              <a:gd name="connsiteY9" fmla="*/ 10158413 h 10158866"/>
              <a:gd name="connsiteX10" fmla="*/ 0 w 9240838"/>
              <a:gd name="connsiteY10" fmla="*/ 10158413 h 10158866"/>
              <a:gd name="connsiteX11" fmla="*/ 0 w 9240838"/>
              <a:gd name="connsiteY11" fmla="*/ 10158322 h 10158866"/>
              <a:gd name="connsiteX12" fmla="*/ 492506 w 9240838"/>
              <a:gd name="connsiteY12" fmla="*/ 10158412 h 10158866"/>
              <a:gd name="connsiteX13" fmla="*/ 2369777 w 9240838"/>
              <a:gd name="connsiteY13" fmla="*/ 2058 h 10158866"/>
              <a:gd name="connsiteX14" fmla="*/ 1233105 w 9240838"/>
              <a:gd name="connsiteY14" fmla="*/ 0 h 10158866"/>
              <a:gd name="connsiteX15" fmla="*/ 2503488 w 9240838"/>
              <a:gd name="connsiteY15" fmla="*/ 0 h 10158866"/>
              <a:gd name="connsiteX16" fmla="*/ 4814887 w 9240838"/>
              <a:gd name="connsiteY16" fmla="*/ 0 h 10158866"/>
              <a:gd name="connsiteX17" fmla="*/ 5659139 w 9240838"/>
              <a:gd name="connsiteY17" fmla="*/ 0 h 1015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240838" h="10158866">
                <a:moveTo>
                  <a:pt x="5659055" y="0"/>
                </a:moveTo>
                <a:lnTo>
                  <a:pt x="9240838" y="0"/>
                </a:lnTo>
                <a:lnTo>
                  <a:pt x="9240838" y="7095589"/>
                </a:lnTo>
                <a:lnTo>
                  <a:pt x="7494588" y="10158409"/>
                </a:lnTo>
                <a:lnTo>
                  <a:pt x="9240838" y="10158409"/>
                </a:lnTo>
                <a:lnTo>
                  <a:pt x="9240838" y="10158413"/>
                </a:lnTo>
                <a:lnTo>
                  <a:pt x="6942138" y="10158413"/>
                </a:lnTo>
                <a:lnTo>
                  <a:pt x="6942138" y="10158866"/>
                </a:lnTo>
                <a:lnTo>
                  <a:pt x="2503488" y="10158866"/>
                </a:lnTo>
                <a:lnTo>
                  <a:pt x="2503488" y="10158413"/>
                </a:lnTo>
                <a:lnTo>
                  <a:pt x="0" y="10158413"/>
                </a:lnTo>
                <a:lnTo>
                  <a:pt x="0" y="10158322"/>
                </a:lnTo>
                <a:lnTo>
                  <a:pt x="492506" y="10158412"/>
                </a:lnTo>
                <a:cubicBezTo>
                  <a:pt x="-672396" y="4909055"/>
                  <a:pt x="2805387" y="4160762"/>
                  <a:pt x="2369777" y="2058"/>
                </a:cubicBezTo>
                <a:lnTo>
                  <a:pt x="1233105" y="0"/>
                </a:lnTo>
                <a:lnTo>
                  <a:pt x="2503488" y="0"/>
                </a:lnTo>
                <a:lnTo>
                  <a:pt x="4814887" y="0"/>
                </a:lnTo>
                <a:lnTo>
                  <a:pt x="565913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68000" anchor="ctr" anchorCtr="0">
            <a:no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5AA90B-CFEC-75A5-52C1-6812A10F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3098" y="4790273"/>
            <a:ext cx="1178902" cy="20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smalle afbeelding - donker" preserve="1" userDrawn="1">
  <p:cSld name="1_Tekst met smalle afbee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8339" y="2287072"/>
            <a:ext cx="7233105" cy="3170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366" y="1310797"/>
            <a:ext cx="7233078" cy="4079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smalle afbeelding - donker</a:t>
            </a:r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21288309-59C5-2C78-B9DC-961C1F019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1444" y="0"/>
            <a:ext cx="3250557" cy="6858000"/>
          </a:xfrm>
          <a:custGeom>
            <a:avLst/>
            <a:gdLst>
              <a:gd name="connsiteX0" fmla="*/ 1233105 w 4814887"/>
              <a:gd name="connsiteY0" fmla="*/ 0 h 10158413"/>
              <a:gd name="connsiteX1" fmla="*/ 4814887 w 4814887"/>
              <a:gd name="connsiteY1" fmla="*/ 0 h 10158413"/>
              <a:gd name="connsiteX2" fmla="*/ 4814887 w 4814887"/>
              <a:gd name="connsiteY2" fmla="*/ 7095589 h 10158413"/>
              <a:gd name="connsiteX3" fmla="*/ 3068638 w 4814887"/>
              <a:gd name="connsiteY3" fmla="*/ 10158409 h 10158413"/>
              <a:gd name="connsiteX4" fmla="*/ 4814887 w 4814887"/>
              <a:gd name="connsiteY4" fmla="*/ 10158409 h 10158413"/>
              <a:gd name="connsiteX5" fmla="*/ 4814887 w 4814887"/>
              <a:gd name="connsiteY5" fmla="*/ 10158413 h 10158413"/>
              <a:gd name="connsiteX6" fmla="*/ 0 w 4814887"/>
              <a:gd name="connsiteY6" fmla="*/ 10158413 h 10158413"/>
              <a:gd name="connsiteX7" fmla="*/ 0 w 4814887"/>
              <a:gd name="connsiteY7" fmla="*/ 10158322 h 10158413"/>
              <a:gd name="connsiteX8" fmla="*/ 492506 w 4814887"/>
              <a:gd name="connsiteY8" fmla="*/ 10158412 h 10158413"/>
              <a:gd name="connsiteX9" fmla="*/ 2369777 w 4814887"/>
              <a:gd name="connsiteY9" fmla="*/ 2058 h 1015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887" h="10158413">
                <a:moveTo>
                  <a:pt x="1233105" y="0"/>
                </a:moveTo>
                <a:lnTo>
                  <a:pt x="4814887" y="0"/>
                </a:lnTo>
                <a:lnTo>
                  <a:pt x="4814887" y="7095589"/>
                </a:lnTo>
                <a:lnTo>
                  <a:pt x="3068638" y="10158409"/>
                </a:lnTo>
                <a:lnTo>
                  <a:pt x="4814887" y="10158409"/>
                </a:lnTo>
                <a:lnTo>
                  <a:pt x="4814887" y="10158413"/>
                </a:lnTo>
                <a:lnTo>
                  <a:pt x="0" y="10158413"/>
                </a:lnTo>
                <a:lnTo>
                  <a:pt x="0" y="10158322"/>
                </a:lnTo>
                <a:lnTo>
                  <a:pt x="492506" y="10158412"/>
                </a:lnTo>
                <a:cubicBezTo>
                  <a:pt x="-672396" y="4909055"/>
                  <a:pt x="2805387" y="4160762"/>
                  <a:pt x="2369777" y="205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0FAF7C-F58F-3285-5A3F-F2914BD93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13098" y="4791801"/>
            <a:ext cx="1178902" cy="2064670"/>
          </a:xfrm>
          <a:prstGeom prst="rect">
            <a:avLst/>
          </a:prstGeom>
        </p:spPr>
      </p:pic>
      <p:sp>
        <p:nvSpPr>
          <p:cNvPr id="4" name="Tijdelijke aanduiding voor tekst 6">
            <a:extLst>
              <a:ext uri="{FF2B5EF4-FFF2-40B4-BE49-F238E27FC236}">
                <a16:creationId xmlns:a16="http://schemas.microsoft.com/office/drawing/2014/main" id="{4D6E54E6-EA0C-3276-17FC-F3C55B93A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9" y="1799282"/>
            <a:ext cx="7233078" cy="365125"/>
          </a:xfrm>
        </p:spPr>
        <p:txBody>
          <a:bodyPr>
            <a:normAutofit/>
          </a:bodyPr>
          <a:lstStyle>
            <a:lvl1pPr marL="0" indent="0">
              <a:buNone/>
              <a:defRPr sz="1688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99939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brede afbeelding - donker" preserve="1" userDrawn="1">
  <p:cSld name="1_Tekst met brede afbee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08339" y="2287072"/>
            <a:ext cx="4387635" cy="3170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366" y="1310797"/>
            <a:ext cx="4387635" cy="4079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brede afbeelding - donker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1CA05E5-DBEF-5CBA-1D7C-57574E0495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3459" y="-307"/>
            <a:ext cx="6238540" cy="6858306"/>
          </a:xfrm>
          <a:custGeom>
            <a:avLst/>
            <a:gdLst>
              <a:gd name="connsiteX0" fmla="*/ 5659055 w 9240838"/>
              <a:gd name="connsiteY0" fmla="*/ 0 h 10158866"/>
              <a:gd name="connsiteX1" fmla="*/ 9240838 w 9240838"/>
              <a:gd name="connsiteY1" fmla="*/ 0 h 10158866"/>
              <a:gd name="connsiteX2" fmla="*/ 9240838 w 9240838"/>
              <a:gd name="connsiteY2" fmla="*/ 7095589 h 10158866"/>
              <a:gd name="connsiteX3" fmla="*/ 7494588 w 9240838"/>
              <a:gd name="connsiteY3" fmla="*/ 10158409 h 10158866"/>
              <a:gd name="connsiteX4" fmla="*/ 9240838 w 9240838"/>
              <a:gd name="connsiteY4" fmla="*/ 10158409 h 10158866"/>
              <a:gd name="connsiteX5" fmla="*/ 9240838 w 9240838"/>
              <a:gd name="connsiteY5" fmla="*/ 10158413 h 10158866"/>
              <a:gd name="connsiteX6" fmla="*/ 6942138 w 9240838"/>
              <a:gd name="connsiteY6" fmla="*/ 10158413 h 10158866"/>
              <a:gd name="connsiteX7" fmla="*/ 6942138 w 9240838"/>
              <a:gd name="connsiteY7" fmla="*/ 10158866 h 10158866"/>
              <a:gd name="connsiteX8" fmla="*/ 2503488 w 9240838"/>
              <a:gd name="connsiteY8" fmla="*/ 10158866 h 10158866"/>
              <a:gd name="connsiteX9" fmla="*/ 2503488 w 9240838"/>
              <a:gd name="connsiteY9" fmla="*/ 10158413 h 10158866"/>
              <a:gd name="connsiteX10" fmla="*/ 0 w 9240838"/>
              <a:gd name="connsiteY10" fmla="*/ 10158413 h 10158866"/>
              <a:gd name="connsiteX11" fmla="*/ 0 w 9240838"/>
              <a:gd name="connsiteY11" fmla="*/ 10158322 h 10158866"/>
              <a:gd name="connsiteX12" fmla="*/ 492506 w 9240838"/>
              <a:gd name="connsiteY12" fmla="*/ 10158412 h 10158866"/>
              <a:gd name="connsiteX13" fmla="*/ 2369777 w 9240838"/>
              <a:gd name="connsiteY13" fmla="*/ 2058 h 10158866"/>
              <a:gd name="connsiteX14" fmla="*/ 1233105 w 9240838"/>
              <a:gd name="connsiteY14" fmla="*/ 0 h 10158866"/>
              <a:gd name="connsiteX15" fmla="*/ 2503488 w 9240838"/>
              <a:gd name="connsiteY15" fmla="*/ 0 h 10158866"/>
              <a:gd name="connsiteX16" fmla="*/ 4814887 w 9240838"/>
              <a:gd name="connsiteY16" fmla="*/ 0 h 10158866"/>
              <a:gd name="connsiteX17" fmla="*/ 5659139 w 9240838"/>
              <a:gd name="connsiteY17" fmla="*/ 0 h 1015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240838" h="10158866">
                <a:moveTo>
                  <a:pt x="5659055" y="0"/>
                </a:moveTo>
                <a:lnTo>
                  <a:pt x="9240838" y="0"/>
                </a:lnTo>
                <a:lnTo>
                  <a:pt x="9240838" y="7095589"/>
                </a:lnTo>
                <a:lnTo>
                  <a:pt x="7494588" y="10158409"/>
                </a:lnTo>
                <a:lnTo>
                  <a:pt x="9240838" y="10158409"/>
                </a:lnTo>
                <a:lnTo>
                  <a:pt x="9240838" y="10158413"/>
                </a:lnTo>
                <a:lnTo>
                  <a:pt x="6942138" y="10158413"/>
                </a:lnTo>
                <a:lnTo>
                  <a:pt x="6942138" y="10158866"/>
                </a:lnTo>
                <a:lnTo>
                  <a:pt x="2503488" y="10158866"/>
                </a:lnTo>
                <a:lnTo>
                  <a:pt x="2503488" y="10158413"/>
                </a:lnTo>
                <a:lnTo>
                  <a:pt x="0" y="10158413"/>
                </a:lnTo>
                <a:lnTo>
                  <a:pt x="0" y="10158322"/>
                </a:lnTo>
                <a:lnTo>
                  <a:pt x="492506" y="10158412"/>
                </a:lnTo>
                <a:cubicBezTo>
                  <a:pt x="-672396" y="4909055"/>
                  <a:pt x="2805387" y="4160762"/>
                  <a:pt x="2369777" y="2058"/>
                </a:cubicBezTo>
                <a:lnTo>
                  <a:pt x="1233105" y="0"/>
                </a:lnTo>
                <a:lnTo>
                  <a:pt x="2503488" y="0"/>
                </a:lnTo>
                <a:lnTo>
                  <a:pt x="4814887" y="0"/>
                </a:lnTo>
                <a:lnTo>
                  <a:pt x="565913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68000" anchor="ctr" anchorCtr="0">
            <a:no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5AA90B-CFEC-75A5-52C1-6812A10F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13098" y="4791801"/>
            <a:ext cx="1178902" cy="20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1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afbeelding met transparante achtergrond" preserve="1" userDrawn="1">
  <p:cSld name="4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4387635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afbeelding met transparante achtergrond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1CA05E5-DBEF-5CBA-1D7C-57574E0495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224" y="1310797"/>
            <a:ext cx="4677028" cy="4146452"/>
          </a:xfrm>
          <a:prstGeom prst="rect">
            <a:avLst/>
          </a:prstGeom>
          <a:noFill/>
        </p:spPr>
        <p:txBody>
          <a:bodyPr wrap="square" tIns="468000" anchor="ctr" anchorCtr="0">
            <a:no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5AA90B-CFEC-75A5-52C1-6812A10F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3098" y="4790273"/>
            <a:ext cx="1178902" cy="2067726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9B489C-C01B-FC5B-4AAA-392051E11A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8" y="2287072"/>
            <a:ext cx="4374802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352272B-B82C-408E-1B35-F59F8A2585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224" y="5696780"/>
            <a:ext cx="4677028" cy="460844"/>
          </a:xfrm>
        </p:spPr>
        <p:txBody>
          <a:bodyPr>
            <a:normAutofit/>
          </a:bodyPr>
          <a:lstStyle>
            <a:lvl1pPr marL="0" indent="0" algn="ctr">
              <a:buNone/>
              <a:defRPr sz="1350" i="1">
                <a:solidFill>
                  <a:schemeClr val="tx2"/>
                </a:solidFill>
              </a:defRPr>
            </a:lvl1pPr>
            <a:lvl2pPr marL="457212" indent="0">
              <a:buNone/>
              <a:defRPr i="1">
                <a:solidFill>
                  <a:schemeClr val="tx2"/>
                </a:solidFill>
              </a:defRPr>
            </a:lvl2pPr>
            <a:lvl3pPr marL="914424" indent="0">
              <a:buNone/>
              <a:defRPr i="1">
                <a:solidFill>
                  <a:schemeClr val="tx2"/>
                </a:solidFill>
              </a:defRPr>
            </a:lvl3pPr>
            <a:lvl4pPr marL="1371635" indent="0">
              <a:buNone/>
              <a:defRPr i="1">
                <a:solidFill>
                  <a:schemeClr val="tx2"/>
                </a:solidFill>
              </a:defRPr>
            </a:lvl4pPr>
            <a:lvl5pPr marL="1828847" indent="0">
              <a:buNone/>
              <a:defRPr i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Bijschrift foto</a:t>
            </a:r>
          </a:p>
        </p:txBody>
      </p:sp>
    </p:spTree>
    <p:extLst>
      <p:ext uri="{BB962C8B-B14F-4D97-AF65-F5344CB8AC3E}">
        <p14:creationId xmlns:p14="http://schemas.microsoft.com/office/powerpoint/2010/main" val="3727107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afbeelding en quote" preserve="1" userDrawn="1">
  <p:cSld name="3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6F288A3-FF56-CF8F-AA43-D7E2E2A9E2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1772" y="2287072"/>
            <a:ext cx="4169030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1771" y="1310797"/>
            <a:ext cx="4169029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afbeelding en quote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5AA90B-CFEC-75A5-52C1-6812A10FE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3098" y="4790273"/>
            <a:ext cx="1178902" cy="2067726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7B0E73F-7E6C-B1F4-C091-5DCC069DC9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4338" cy="6858000"/>
          </a:xfrm>
          <a:custGeom>
            <a:avLst/>
            <a:gdLst>
              <a:gd name="connsiteX0" fmla="*/ 0 w 7797801"/>
              <a:gd name="connsiteY0" fmla="*/ 0 h 10158413"/>
              <a:gd name="connsiteX1" fmla="*/ 6635585 w 7797801"/>
              <a:gd name="connsiteY1" fmla="*/ 0 h 10158413"/>
              <a:gd name="connsiteX2" fmla="*/ 5499470 w 7797801"/>
              <a:gd name="connsiteY2" fmla="*/ 2057 h 10158413"/>
              <a:gd name="connsiteX3" fmla="*/ 7376741 w 7797801"/>
              <a:gd name="connsiteY3" fmla="*/ 10158411 h 10158413"/>
              <a:gd name="connsiteX4" fmla="*/ 7797801 w 7797801"/>
              <a:gd name="connsiteY4" fmla="*/ 10158334 h 10158413"/>
              <a:gd name="connsiteX5" fmla="*/ 7797801 w 7797801"/>
              <a:gd name="connsiteY5" fmla="*/ 10158413 h 10158413"/>
              <a:gd name="connsiteX6" fmla="*/ 3748444 w 7797801"/>
              <a:gd name="connsiteY6" fmla="*/ 10158413 h 10158413"/>
              <a:gd name="connsiteX7" fmla="*/ 3745989 w 7797801"/>
              <a:gd name="connsiteY7" fmla="*/ 10144249 h 10158413"/>
              <a:gd name="connsiteX8" fmla="*/ 1684883 w 7797801"/>
              <a:gd name="connsiteY8" fmla="*/ 7969107 h 10158413"/>
              <a:gd name="connsiteX9" fmla="*/ 43406 w 7797801"/>
              <a:gd name="connsiteY9" fmla="*/ 6997065 h 10158413"/>
              <a:gd name="connsiteX10" fmla="*/ 0 w 7797801"/>
              <a:gd name="connsiteY10" fmla="*/ 6893036 h 1015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801" h="10158413">
                <a:moveTo>
                  <a:pt x="0" y="0"/>
                </a:moveTo>
                <a:lnTo>
                  <a:pt x="6635585" y="0"/>
                </a:lnTo>
                <a:lnTo>
                  <a:pt x="5499470" y="2057"/>
                </a:lnTo>
                <a:cubicBezTo>
                  <a:pt x="5063859" y="4160761"/>
                  <a:pt x="8541642" y="4909054"/>
                  <a:pt x="7376741" y="10158411"/>
                </a:cubicBezTo>
                <a:lnTo>
                  <a:pt x="7797801" y="10158334"/>
                </a:lnTo>
                <a:lnTo>
                  <a:pt x="7797801" y="10158413"/>
                </a:lnTo>
                <a:lnTo>
                  <a:pt x="3748444" y="10158413"/>
                </a:lnTo>
                <a:lnTo>
                  <a:pt x="3745989" y="10144249"/>
                </a:lnTo>
                <a:cubicBezTo>
                  <a:pt x="3675192" y="9754710"/>
                  <a:pt x="3291582" y="8183175"/>
                  <a:pt x="1684883" y="7969107"/>
                </a:cubicBezTo>
                <a:cubicBezTo>
                  <a:pt x="651953" y="7831546"/>
                  <a:pt x="221949" y="7372446"/>
                  <a:pt x="43406" y="6997065"/>
                </a:cubicBezTo>
                <a:lnTo>
                  <a:pt x="0" y="68930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tIns="864000" anchor="ctr">
            <a:noAutofit/>
          </a:bodyPr>
          <a:lstStyle>
            <a:lvl1pPr algn="ctr"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982BF768-3536-9BAE-0AB8-526DCDEE6A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662" y="1380389"/>
            <a:ext cx="3215190" cy="921965"/>
          </a:xfrm>
          <a:solidFill>
            <a:srgbClr val="49C5B1">
              <a:alpha val="50196"/>
            </a:srgbClr>
          </a:solidFill>
        </p:spPr>
        <p:txBody>
          <a:bodyPr wrap="square" lIns="216000" tIns="72000" rIns="216000" bIns="72000">
            <a:spAutoFit/>
          </a:bodyPr>
          <a:lstStyle>
            <a:lvl1pPr marL="0" indent="0">
              <a:buNone/>
              <a:defRPr sz="1890" b="1">
                <a:solidFill>
                  <a:schemeClr val="bg1"/>
                </a:solidFill>
                <a:latin typeface="+mj-lt"/>
              </a:defRPr>
            </a:lvl1pPr>
            <a:lvl2pPr marL="457212" indent="0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marL="914424" indent="0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marL="1371635" indent="0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marL="1828847" indent="0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Plaats hier een passende quote van een aantal regels</a:t>
            </a:r>
          </a:p>
        </p:txBody>
      </p:sp>
    </p:spTree>
    <p:extLst>
      <p:ext uri="{BB962C8B-B14F-4D97-AF65-F5344CB8AC3E}">
        <p14:creationId xmlns:p14="http://schemas.microsoft.com/office/powerpoint/2010/main" val="346420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fotocollage 1" preserve="1" userDrawn="1">
  <p:cSld name="5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78924186-5B96-52C2-03A8-9E9700A173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67823" y="1"/>
            <a:ext cx="3424177" cy="3389502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6" name="Tijdelijke aanduiding voor afbeelding 34">
            <a:extLst>
              <a:ext uri="{FF2B5EF4-FFF2-40B4-BE49-F238E27FC236}">
                <a16:creationId xmlns:a16="http://schemas.microsoft.com/office/drawing/2014/main" id="{2E16BD2B-432F-3E46-B700-2795CC8ED7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4518"/>
            <a:ext cx="2587843" cy="3384984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7" name="Tijdelijke aanduiding voor afbeelding 34">
            <a:extLst>
              <a:ext uri="{FF2B5EF4-FFF2-40B4-BE49-F238E27FC236}">
                <a16:creationId xmlns:a16="http://schemas.microsoft.com/office/drawing/2014/main" id="{8695FE35-FDF2-4BFB-A28B-06E9723357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04316" y="3480979"/>
            <a:ext cx="3815860" cy="3384984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8" name="Tijdelijke aanduiding voor afbeelding 34">
            <a:extLst>
              <a:ext uri="{FF2B5EF4-FFF2-40B4-BE49-F238E27FC236}">
                <a16:creationId xmlns:a16="http://schemas.microsoft.com/office/drawing/2014/main" id="{A466F4B5-99EF-F02D-CA50-4E49BC8159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98798" y="3480979"/>
            <a:ext cx="2587843" cy="3384983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2" name="slidenaam">
            <a:extLst>
              <a:ext uri="{FF2B5EF4-FFF2-40B4-BE49-F238E27FC236}">
                <a16:creationId xmlns:a16="http://schemas.microsoft.com/office/drawing/2014/main" id="{2BB3C2A2-5091-B242-244A-50A559C53738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fotocollage 1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2EA993A9-D9A1-DE5F-AF81-3011968E1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1824" y="4518"/>
            <a:ext cx="4484118" cy="6864794"/>
          </a:xfrm>
          <a:custGeom>
            <a:avLst/>
            <a:gdLst>
              <a:gd name="connsiteX0" fmla="*/ 0 w 6642100"/>
              <a:gd name="connsiteY0" fmla="*/ 0 h 10168477"/>
              <a:gd name="connsiteX1" fmla="*/ 183845 w 6642100"/>
              <a:gd name="connsiteY1" fmla="*/ 392 h 10168477"/>
              <a:gd name="connsiteX2" fmla="*/ 6629834 w 6642100"/>
              <a:gd name="connsiteY2" fmla="*/ 13107 h 10168477"/>
              <a:gd name="connsiteX3" fmla="*/ 6642100 w 6642100"/>
              <a:gd name="connsiteY3" fmla="*/ 170447 h 10168477"/>
              <a:gd name="connsiteX4" fmla="*/ 6642100 w 6642100"/>
              <a:gd name="connsiteY4" fmla="*/ 1255332 h 10168477"/>
              <a:gd name="connsiteX5" fmla="*/ 6626459 w 6642100"/>
              <a:gd name="connsiteY5" fmla="*/ 1428210 h 10168477"/>
              <a:gd name="connsiteX6" fmla="*/ 4656694 w 6642100"/>
              <a:gd name="connsiteY6" fmla="*/ 9690279 h 10168477"/>
              <a:gd name="connsiteX7" fmla="*/ 4752366 w 6642100"/>
              <a:gd name="connsiteY7" fmla="*/ 10168477 h 10168477"/>
              <a:gd name="connsiteX8" fmla="*/ 2757714 w 6642100"/>
              <a:gd name="connsiteY8" fmla="*/ 10168477 h 10168477"/>
              <a:gd name="connsiteX9" fmla="*/ 2145045 w 6642100"/>
              <a:gd name="connsiteY9" fmla="*/ 10167916 h 10168477"/>
              <a:gd name="connsiteX10" fmla="*/ 1076162 w 6642100"/>
              <a:gd name="connsiteY10" fmla="*/ 10166759 h 10168477"/>
              <a:gd name="connsiteX11" fmla="*/ 0 w 6642100"/>
              <a:gd name="connsiteY11" fmla="*/ 10165461 h 1016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42100" h="10168477">
                <a:moveTo>
                  <a:pt x="0" y="0"/>
                </a:moveTo>
                <a:lnTo>
                  <a:pt x="183845" y="392"/>
                </a:lnTo>
                <a:cubicBezTo>
                  <a:pt x="2335965" y="5101"/>
                  <a:pt x="4488085" y="9811"/>
                  <a:pt x="6629834" y="13107"/>
                </a:cubicBezTo>
                <a:lnTo>
                  <a:pt x="6642100" y="170447"/>
                </a:lnTo>
                <a:lnTo>
                  <a:pt x="6642100" y="1255332"/>
                </a:lnTo>
                <a:lnTo>
                  <a:pt x="6626459" y="1428210"/>
                </a:lnTo>
                <a:cubicBezTo>
                  <a:pt x="6281323" y="4322035"/>
                  <a:pt x="3911587" y="5491976"/>
                  <a:pt x="4656694" y="9690279"/>
                </a:cubicBezTo>
                <a:lnTo>
                  <a:pt x="4752366" y="10168477"/>
                </a:lnTo>
                <a:lnTo>
                  <a:pt x="2757714" y="10168477"/>
                </a:lnTo>
                <a:lnTo>
                  <a:pt x="2145045" y="10167916"/>
                </a:lnTo>
                <a:cubicBezTo>
                  <a:pt x="1794745" y="10167568"/>
                  <a:pt x="1437595" y="10167177"/>
                  <a:pt x="1076162" y="10166759"/>
                </a:cubicBezTo>
                <a:lnTo>
                  <a:pt x="0" y="1016546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  <a:lvl2pPr marL="457212" indent="0">
              <a:buNone/>
              <a:defRPr sz="1080">
                <a:solidFill>
                  <a:srgbClr val="FF0000"/>
                </a:solidFill>
              </a:defRPr>
            </a:lvl2pPr>
            <a:lvl3pPr marL="914424" indent="0">
              <a:buNone/>
              <a:defRPr sz="1080">
                <a:solidFill>
                  <a:srgbClr val="FF0000"/>
                </a:solidFill>
              </a:defRPr>
            </a:lvl3pPr>
            <a:lvl4pPr marL="1371635" indent="0">
              <a:buNone/>
              <a:defRPr sz="1080">
                <a:solidFill>
                  <a:srgbClr val="FF0000"/>
                </a:solidFill>
              </a:defRPr>
            </a:lvl4pPr>
            <a:lvl5pPr marL="1828847" indent="0">
              <a:buNone/>
              <a:defRPr sz="1080">
                <a:solidFill>
                  <a:srgbClr val="FF0000"/>
                </a:solidFill>
              </a:defRPr>
            </a:lvl5pPr>
          </a:lstStyle>
          <a:p>
            <a:pPr lvl="0"/>
            <a:r>
              <a:rPr lang="nl-NL"/>
              <a:t>Gebruik dit kader om gedeeltelijk over de een fotocollage te schuiven. </a:t>
            </a:r>
            <a:br>
              <a:rPr lang="nl-NL"/>
            </a:br>
            <a:r>
              <a:rPr lang="nl-NL"/>
              <a:t>Deze tekst is niet zichtpaar in de presentatie of op print en hoeft niet verwijderd te worden.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4387635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9B489C-C01B-FC5B-4AAA-392051E11A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8" y="2287072"/>
            <a:ext cx="4374802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0B3341BA-9D29-E8B8-9502-620E5CA45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3097" y="4789561"/>
            <a:ext cx="1178903" cy="206843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>
              <a:buNone/>
              <a:defRPr sz="709">
                <a:noFill/>
              </a:defRPr>
            </a:lvl1pPr>
          </a:lstStyle>
          <a:p>
            <a:pPr lvl="0"/>
            <a:r>
              <a:rPr lang="nl-NL"/>
              <a:t>Plaats deze op de voorgrond</a:t>
            </a:r>
          </a:p>
        </p:txBody>
      </p:sp>
    </p:spTree>
    <p:extLst>
      <p:ext uri="{BB962C8B-B14F-4D97-AF65-F5344CB8AC3E}">
        <p14:creationId xmlns:p14="http://schemas.microsoft.com/office/powerpoint/2010/main" val="3699227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6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fotocollage 2" preserve="1" userDrawn="1">
  <p:cSld name="6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78924186-5B96-52C2-03A8-9E9700A173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1" y="1"/>
            <a:ext cx="6095999" cy="3389502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7" name="Tijdelijke aanduiding voor afbeelding 34">
            <a:extLst>
              <a:ext uri="{FF2B5EF4-FFF2-40B4-BE49-F238E27FC236}">
                <a16:creationId xmlns:a16="http://schemas.microsoft.com/office/drawing/2014/main" id="{8695FE35-FDF2-4BFB-A28B-06E9723357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1" y="3480979"/>
            <a:ext cx="2992270" cy="3384984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8" name="Tijdelijke aanduiding voor afbeelding 34">
            <a:extLst>
              <a:ext uri="{FF2B5EF4-FFF2-40B4-BE49-F238E27FC236}">
                <a16:creationId xmlns:a16="http://schemas.microsoft.com/office/drawing/2014/main" id="{A466F4B5-99EF-F02D-CA50-4E49BC8159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94372" y="3480979"/>
            <a:ext cx="2992270" cy="3384983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2EA993A9-D9A1-DE5F-AF81-3011968E1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3895" y="1"/>
            <a:ext cx="4484118" cy="6864794"/>
          </a:xfrm>
          <a:custGeom>
            <a:avLst/>
            <a:gdLst>
              <a:gd name="connsiteX0" fmla="*/ 0 w 6642100"/>
              <a:gd name="connsiteY0" fmla="*/ 0 h 10168477"/>
              <a:gd name="connsiteX1" fmla="*/ 183845 w 6642100"/>
              <a:gd name="connsiteY1" fmla="*/ 392 h 10168477"/>
              <a:gd name="connsiteX2" fmla="*/ 6629834 w 6642100"/>
              <a:gd name="connsiteY2" fmla="*/ 13107 h 10168477"/>
              <a:gd name="connsiteX3" fmla="*/ 6642100 w 6642100"/>
              <a:gd name="connsiteY3" fmla="*/ 170447 h 10168477"/>
              <a:gd name="connsiteX4" fmla="*/ 6642100 w 6642100"/>
              <a:gd name="connsiteY4" fmla="*/ 1255332 h 10168477"/>
              <a:gd name="connsiteX5" fmla="*/ 6626459 w 6642100"/>
              <a:gd name="connsiteY5" fmla="*/ 1428210 h 10168477"/>
              <a:gd name="connsiteX6" fmla="*/ 4656694 w 6642100"/>
              <a:gd name="connsiteY6" fmla="*/ 9690279 h 10168477"/>
              <a:gd name="connsiteX7" fmla="*/ 4752366 w 6642100"/>
              <a:gd name="connsiteY7" fmla="*/ 10168477 h 10168477"/>
              <a:gd name="connsiteX8" fmla="*/ 2757714 w 6642100"/>
              <a:gd name="connsiteY8" fmla="*/ 10168477 h 10168477"/>
              <a:gd name="connsiteX9" fmla="*/ 2145045 w 6642100"/>
              <a:gd name="connsiteY9" fmla="*/ 10167916 h 10168477"/>
              <a:gd name="connsiteX10" fmla="*/ 1076162 w 6642100"/>
              <a:gd name="connsiteY10" fmla="*/ 10166759 h 10168477"/>
              <a:gd name="connsiteX11" fmla="*/ 0 w 6642100"/>
              <a:gd name="connsiteY11" fmla="*/ 10165461 h 1016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42100" h="10168477">
                <a:moveTo>
                  <a:pt x="0" y="0"/>
                </a:moveTo>
                <a:lnTo>
                  <a:pt x="183845" y="392"/>
                </a:lnTo>
                <a:cubicBezTo>
                  <a:pt x="2335965" y="5101"/>
                  <a:pt x="4488085" y="9811"/>
                  <a:pt x="6629834" y="13107"/>
                </a:cubicBezTo>
                <a:lnTo>
                  <a:pt x="6642100" y="170447"/>
                </a:lnTo>
                <a:lnTo>
                  <a:pt x="6642100" y="1255332"/>
                </a:lnTo>
                <a:lnTo>
                  <a:pt x="6626459" y="1428210"/>
                </a:lnTo>
                <a:cubicBezTo>
                  <a:pt x="6281323" y="4322035"/>
                  <a:pt x="3911587" y="5491976"/>
                  <a:pt x="4656694" y="9690279"/>
                </a:cubicBezTo>
                <a:lnTo>
                  <a:pt x="4752366" y="10168477"/>
                </a:lnTo>
                <a:lnTo>
                  <a:pt x="2757714" y="10168477"/>
                </a:lnTo>
                <a:lnTo>
                  <a:pt x="2145045" y="10167916"/>
                </a:lnTo>
                <a:cubicBezTo>
                  <a:pt x="1794745" y="10167568"/>
                  <a:pt x="1437595" y="10167177"/>
                  <a:pt x="1076162" y="10166759"/>
                </a:cubicBezTo>
                <a:lnTo>
                  <a:pt x="0" y="1016546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  <a:lvl2pPr marL="457212" indent="0">
              <a:buNone/>
              <a:defRPr sz="1080">
                <a:solidFill>
                  <a:srgbClr val="FF0000"/>
                </a:solidFill>
              </a:defRPr>
            </a:lvl2pPr>
            <a:lvl3pPr marL="914424" indent="0">
              <a:buNone/>
              <a:defRPr sz="1080">
                <a:solidFill>
                  <a:srgbClr val="FF0000"/>
                </a:solidFill>
              </a:defRPr>
            </a:lvl3pPr>
            <a:lvl4pPr marL="1371635" indent="0">
              <a:buNone/>
              <a:defRPr sz="1080">
                <a:solidFill>
                  <a:srgbClr val="FF0000"/>
                </a:solidFill>
              </a:defRPr>
            </a:lvl4pPr>
            <a:lvl5pPr marL="1828847" indent="0">
              <a:buNone/>
              <a:defRPr sz="1080">
                <a:solidFill>
                  <a:srgbClr val="FF0000"/>
                </a:solidFill>
              </a:defRPr>
            </a:lvl5pPr>
          </a:lstStyle>
          <a:p>
            <a:pPr lvl="0"/>
            <a:r>
              <a:rPr lang="nl-NL"/>
              <a:t>Gebruik dit kader om gedeeltelijk over de een fotocollage te schuiven. </a:t>
            </a:r>
            <a:br>
              <a:rPr lang="nl-NL"/>
            </a:br>
            <a:r>
              <a:rPr lang="nl-NL"/>
              <a:t>Deze tekst is niet zichtpaar in de presentatie of op print en hoeft niet verwijderd te worden.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4387635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9B489C-C01B-FC5B-4AAA-392051E11A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8" y="2287072"/>
            <a:ext cx="4374802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0B3341BA-9D29-E8B8-9502-620E5CA45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3097" y="4789561"/>
            <a:ext cx="1178903" cy="206843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>
              <a:buNone/>
              <a:defRPr sz="709">
                <a:noFill/>
              </a:defRPr>
            </a:lvl1pPr>
          </a:lstStyle>
          <a:p>
            <a:pPr lvl="0"/>
            <a:r>
              <a:rPr lang="nl-NL"/>
              <a:t>Plaats deze op de voorgrond</a:t>
            </a:r>
          </a:p>
        </p:txBody>
      </p:sp>
      <p:sp>
        <p:nvSpPr>
          <p:cNvPr id="2" name="slidenaam">
            <a:extLst>
              <a:ext uri="{FF2B5EF4-FFF2-40B4-BE49-F238E27FC236}">
                <a16:creationId xmlns:a16="http://schemas.microsoft.com/office/drawing/2014/main" id="{E7111E5C-0888-85D1-A55E-DDD3533983C7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fotocollage 2</a:t>
            </a:r>
          </a:p>
        </p:txBody>
      </p:sp>
    </p:spTree>
    <p:extLst>
      <p:ext uri="{BB962C8B-B14F-4D97-AF65-F5344CB8AC3E}">
        <p14:creationId xmlns:p14="http://schemas.microsoft.com/office/powerpoint/2010/main" val="1795100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met fotocollage 3" preserve="1" userDrawn="1">
  <p:cSld name="7_Onderwer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78924186-5B96-52C2-03A8-9E9700A173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4372" y="1"/>
            <a:ext cx="2997628" cy="6857999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7" name="Tijdelijke aanduiding voor afbeelding 34">
            <a:extLst>
              <a:ext uri="{FF2B5EF4-FFF2-40B4-BE49-F238E27FC236}">
                <a16:creationId xmlns:a16="http://schemas.microsoft.com/office/drawing/2014/main" id="{8695FE35-FDF2-4BFB-A28B-06E9723357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0"/>
            <a:ext cx="2992270" cy="3384984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8" name="Tijdelijke aanduiding voor afbeelding 34">
            <a:extLst>
              <a:ext uri="{FF2B5EF4-FFF2-40B4-BE49-F238E27FC236}">
                <a16:creationId xmlns:a16="http://schemas.microsoft.com/office/drawing/2014/main" id="{A466F4B5-99EF-F02D-CA50-4E49BC8159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1" y="3480979"/>
            <a:ext cx="2992270" cy="3384983"/>
          </a:xfrm>
          <a:solidFill>
            <a:schemeClr val="bg2"/>
          </a:solidFill>
        </p:spPr>
        <p:txBody>
          <a:bodyPr tIns="648000" anchor="ctr">
            <a:normAutofit/>
          </a:bodyPr>
          <a:lstStyle>
            <a:lvl1pPr marL="0" indent="0" algn="ctr">
              <a:buNone/>
              <a:defRPr sz="1080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tekst 32">
            <a:extLst>
              <a:ext uri="{FF2B5EF4-FFF2-40B4-BE49-F238E27FC236}">
                <a16:creationId xmlns:a16="http://schemas.microsoft.com/office/drawing/2014/main" id="{88A2966D-B098-5880-10ED-60CC02129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3895" y="1"/>
            <a:ext cx="4484118" cy="6864794"/>
          </a:xfrm>
          <a:custGeom>
            <a:avLst/>
            <a:gdLst>
              <a:gd name="connsiteX0" fmla="*/ 0 w 6642100"/>
              <a:gd name="connsiteY0" fmla="*/ 0 h 10168477"/>
              <a:gd name="connsiteX1" fmla="*/ 183845 w 6642100"/>
              <a:gd name="connsiteY1" fmla="*/ 392 h 10168477"/>
              <a:gd name="connsiteX2" fmla="*/ 6629834 w 6642100"/>
              <a:gd name="connsiteY2" fmla="*/ 13107 h 10168477"/>
              <a:gd name="connsiteX3" fmla="*/ 6642100 w 6642100"/>
              <a:gd name="connsiteY3" fmla="*/ 170447 h 10168477"/>
              <a:gd name="connsiteX4" fmla="*/ 6642100 w 6642100"/>
              <a:gd name="connsiteY4" fmla="*/ 1255332 h 10168477"/>
              <a:gd name="connsiteX5" fmla="*/ 6626459 w 6642100"/>
              <a:gd name="connsiteY5" fmla="*/ 1428210 h 10168477"/>
              <a:gd name="connsiteX6" fmla="*/ 4656694 w 6642100"/>
              <a:gd name="connsiteY6" fmla="*/ 9690279 h 10168477"/>
              <a:gd name="connsiteX7" fmla="*/ 4752366 w 6642100"/>
              <a:gd name="connsiteY7" fmla="*/ 10168477 h 10168477"/>
              <a:gd name="connsiteX8" fmla="*/ 2757714 w 6642100"/>
              <a:gd name="connsiteY8" fmla="*/ 10168477 h 10168477"/>
              <a:gd name="connsiteX9" fmla="*/ 2145045 w 6642100"/>
              <a:gd name="connsiteY9" fmla="*/ 10167916 h 10168477"/>
              <a:gd name="connsiteX10" fmla="*/ 1076162 w 6642100"/>
              <a:gd name="connsiteY10" fmla="*/ 10166759 h 10168477"/>
              <a:gd name="connsiteX11" fmla="*/ 0 w 6642100"/>
              <a:gd name="connsiteY11" fmla="*/ 10165461 h 1016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42100" h="10168477">
                <a:moveTo>
                  <a:pt x="0" y="0"/>
                </a:moveTo>
                <a:lnTo>
                  <a:pt x="183845" y="392"/>
                </a:lnTo>
                <a:cubicBezTo>
                  <a:pt x="2335965" y="5101"/>
                  <a:pt x="4488085" y="9811"/>
                  <a:pt x="6629834" y="13107"/>
                </a:cubicBezTo>
                <a:lnTo>
                  <a:pt x="6642100" y="170447"/>
                </a:lnTo>
                <a:lnTo>
                  <a:pt x="6642100" y="1255332"/>
                </a:lnTo>
                <a:lnTo>
                  <a:pt x="6626459" y="1428210"/>
                </a:lnTo>
                <a:cubicBezTo>
                  <a:pt x="6281323" y="4322035"/>
                  <a:pt x="3911587" y="5491976"/>
                  <a:pt x="4656694" y="9690279"/>
                </a:cubicBezTo>
                <a:lnTo>
                  <a:pt x="4752366" y="10168477"/>
                </a:lnTo>
                <a:lnTo>
                  <a:pt x="2757714" y="10168477"/>
                </a:lnTo>
                <a:lnTo>
                  <a:pt x="2145045" y="10167916"/>
                </a:lnTo>
                <a:cubicBezTo>
                  <a:pt x="1794745" y="10167568"/>
                  <a:pt x="1437595" y="10167177"/>
                  <a:pt x="1076162" y="10166759"/>
                </a:cubicBezTo>
                <a:lnTo>
                  <a:pt x="0" y="1016546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  <a:lvl2pPr marL="457212" indent="0">
              <a:buNone/>
              <a:defRPr sz="1080">
                <a:solidFill>
                  <a:srgbClr val="FF0000"/>
                </a:solidFill>
              </a:defRPr>
            </a:lvl2pPr>
            <a:lvl3pPr marL="914424" indent="0">
              <a:buNone/>
              <a:defRPr sz="1080">
                <a:solidFill>
                  <a:srgbClr val="FF0000"/>
                </a:solidFill>
              </a:defRPr>
            </a:lvl3pPr>
            <a:lvl4pPr marL="1371635" indent="0">
              <a:buNone/>
              <a:defRPr sz="1080">
                <a:solidFill>
                  <a:srgbClr val="FF0000"/>
                </a:solidFill>
              </a:defRPr>
            </a:lvl4pPr>
            <a:lvl5pPr marL="1828847" indent="0">
              <a:buNone/>
              <a:defRPr sz="1080">
                <a:solidFill>
                  <a:srgbClr val="FF0000"/>
                </a:solidFill>
              </a:defRPr>
            </a:lvl5pPr>
          </a:lstStyle>
          <a:p>
            <a:pPr lvl="0"/>
            <a:r>
              <a:rPr lang="nl-NL"/>
              <a:t>Gebruik dit kader om gedeeltelijk over de een fotocollage te schuiven. </a:t>
            </a:r>
            <a:br>
              <a:rPr lang="nl-NL"/>
            </a:br>
            <a:r>
              <a:rPr lang="nl-NL"/>
              <a:t>Deze tekst is niet zichtpaar in de presentatie of op print en hoeft niet verwijderd te worden.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5889DF0-C900-78C2-233E-23A4BF2B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366" y="1310797"/>
            <a:ext cx="4387635" cy="407953"/>
          </a:xfrm>
        </p:spPr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9B489C-C01B-FC5B-4AAA-392051E11A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198" y="2287072"/>
            <a:ext cx="4374802" cy="31701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0B3341BA-9D29-E8B8-9502-620E5CA45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3097" y="4789561"/>
            <a:ext cx="1178903" cy="206843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>
              <a:buNone/>
              <a:defRPr sz="709">
                <a:noFill/>
              </a:defRPr>
            </a:lvl1pPr>
          </a:lstStyle>
          <a:p>
            <a:pPr lvl="0"/>
            <a:r>
              <a:rPr lang="nl-NL"/>
              <a:t>Plaats deze op de voorgrond</a:t>
            </a:r>
          </a:p>
        </p:txBody>
      </p:sp>
      <p:sp>
        <p:nvSpPr>
          <p:cNvPr id="5" name="slidenaam">
            <a:extLst>
              <a:ext uri="{FF2B5EF4-FFF2-40B4-BE49-F238E27FC236}">
                <a16:creationId xmlns:a16="http://schemas.microsoft.com/office/drawing/2014/main" id="{9F22DF1D-4D31-329D-2E93-AB1564E236A1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Tekst met fotocollage 3</a:t>
            </a:r>
          </a:p>
        </p:txBody>
      </p:sp>
    </p:spTree>
    <p:extLst>
      <p:ext uri="{BB962C8B-B14F-4D97-AF65-F5344CB8AC3E}">
        <p14:creationId xmlns:p14="http://schemas.microsoft.com/office/powerpoint/2010/main" val="3481917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9A0E0-0413-93B9-0066-0FE2DA6E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Titel - mag ook in andere themakleur</a:t>
            </a:r>
          </a:p>
        </p:txBody>
      </p:sp>
      <p:sp>
        <p:nvSpPr>
          <p:cNvPr id="6" name="slidenaam">
            <a:extLst>
              <a:ext uri="{FF2B5EF4-FFF2-40B4-BE49-F238E27FC236}">
                <a16:creationId xmlns:a16="http://schemas.microsoft.com/office/drawing/2014/main" id="{09A90BF8-C545-32CF-2F1A-58BC4A7C86E6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>
                <a:solidFill>
                  <a:sysClr val="windowText" lastClr="000000"/>
                </a:solidFill>
              </a:rPr>
              <a:t>Alleen titel</a:t>
            </a:r>
          </a:p>
        </p:txBody>
      </p:sp>
    </p:spTree>
    <p:extLst>
      <p:ext uri="{BB962C8B-B14F-4D97-AF65-F5344CB8AC3E}">
        <p14:creationId xmlns:p14="http://schemas.microsoft.com/office/powerpoint/2010/main" val="22398552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4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inddia" preserve="1" userDrawn="1">
  <p:cSld name="3_Pakkende subtitel of uitspra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71E5D-8374-9D1D-DC4E-F9A7CFDB7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2161" y="2703609"/>
            <a:ext cx="6968193" cy="626823"/>
          </a:xfrm>
        </p:spPr>
        <p:txBody>
          <a:bodyPr anchor="ctr" anchorCtr="0">
            <a:normAutofit/>
          </a:bodyPr>
          <a:lstStyle>
            <a:lvl1pPr algn="ctr">
              <a:defRPr sz="4051">
                <a:solidFill>
                  <a:schemeClr val="bg1"/>
                </a:solidFill>
              </a:defRPr>
            </a:lvl1pPr>
          </a:lstStyle>
          <a:p>
            <a:r>
              <a:rPr lang="nl-NL"/>
              <a:t>eind tekst</a:t>
            </a:r>
          </a:p>
        </p:txBody>
      </p:sp>
      <p:sp>
        <p:nvSpPr>
          <p:cNvPr id="5" name="slidenaam">
            <a:extLst>
              <a:ext uri="{FF2B5EF4-FFF2-40B4-BE49-F238E27FC236}">
                <a16:creationId xmlns:a16="http://schemas.microsoft.com/office/drawing/2014/main" id="{3C0F981D-2CAF-FD69-74DE-8A5C80C1A757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 err="1">
                <a:solidFill>
                  <a:sysClr val="windowText" lastClr="000000"/>
                </a:solidFill>
              </a:rPr>
              <a:t>Einddia</a:t>
            </a:r>
            <a:endParaRPr lang="nl-NL" sz="810" cap="all" baseline="0">
              <a:solidFill>
                <a:sysClr val="windowText" lastClr="000000"/>
              </a:solidFill>
            </a:endParaRP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C9A6FD5-CB67-F41B-6919-6974B01199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79" y="5174464"/>
            <a:ext cx="2406076" cy="111333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0D85AA4-2B3E-1DEB-FA20-03CAEF4F5EB5}"/>
              </a:ext>
            </a:extLst>
          </p:cNvPr>
          <p:cNvSpPr txBox="1"/>
          <p:nvPr userDrawn="1"/>
        </p:nvSpPr>
        <p:spPr>
          <a:xfrm>
            <a:off x="5007123" y="5900925"/>
            <a:ext cx="6853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spc="-14" baseline="0">
                <a:solidFill>
                  <a:schemeClr val="bg1"/>
                </a:solidFill>
              </a:rPr>
              <a:t>Waardenburg Ecology | +31(0)345 512710 | info@waardenburg.eco | www.Waardenburg.eco</a:t>
            </a:r>
          </a:p>
        </p:txBody>
      </p:sp>
    </p:spTree>
    <p:extLst>
      <p:ext uri="{BB962C8B-B14F-4D97-AF65-F5344CB8AC3E}">
        <p14:creationId xmlns:p14="http://schemas.microsoft.com/office/powerpoint/2010/main" val="15426293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andlei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IA-INDELING">
            <a:extLst>
              <a:ext uri="{FF2B5EF4-FFF2-40B4-BE49-F238E27FC236}">
                <a16:creationId xmlns:a16="http://schemas.microsoft.com/office/drawing/2014/main" id="{260F3EAA-CE96-4B55-BC24-F1E21A8942D1}"/>
              </a:ext>
            </a:extLst>
          </p:cNvPr>
          <p:cNvSpPr txBox="1"/>
          <p:nvPr userDrawn="1"/>
        </p:nvSpPr>
        <p:spPr>
          <a:xfrm>
            <a:off x="4324782" y="109371"/>
            <a:ext cx="3574946" cy="2296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DIA-INDELING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AB44FDE7-1C3E-4762-9461-6A5F038403BC}"/>
              </a:ext>
            </a:extLst>
          </p:cNvPr>
          <p:cNvSpPr txBox="1"/>
          <p:nvPr userDrawn="1"/>
        </p:nvSpPr>
        <p:spPr>
          <a:xfrm>
            <a:off x="2" y="-348290"/>
            <a:ext cx="12191999" cy="348291"/>
          </a:xfrm>
          <a:prstGeom prst="rect">
            <a:avLst/>
          </a:prstGeom>
          <a:solidFill>
            <a:srgbClr val="C00000"/>
          </a:solidFill>
        </p:spPr>
        <p:txBody>
          <a:bodyPr wrap="square" tIns="107900" bIns="107900" rtlCol="0" anchor="ctr" anchorCtr="0">
            <a:noAutofit/>
          </a:bodyPr>
          <a:lstStyle/>
          <a:p>
            <a:pPr algn="ctr"/>
            <a:r>
              <a:rPr lang="nl-NL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HANDLEIDING</a:t>
            </a:r>
          </a:p>
        </p:txBody>
      </p:sp>
      <p:sp>
        <p:nvSpPr>
          <p:cNvPr id="78" name="AFBEELDINGEN">
            <a:extLst>
              <a:ext uri="{FF2B5EF4-FFF2-40B4-BE49-F238E27FC236}">
                <a16:creationId xmlns:a16="http://schemas.microsoft.com/office/drawing/2014/main" id="{43EF1729-2C3A-4F31-83D5-3B6D3F3C4DE1}"/>
              </a:ext>
            </a:extLst>
          </p:cNvPr>
          <p:cNvSpPr txBox="1"/>
          <p:nvPr userDrawn="1"/>
        </p:nvSpPr>
        <p:spPr>
          <a:xfrm>
            <a:off x="8304812" y="109371"/>
            <a:ext cx="3580163" cy="2296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AFBEELDINGEN</a:t>
            </a:r>
          </a:p>
        </p:txBody>
      </p:sp>
      <p:grpSp>
        <p:nvGrpSpPr>
          <p:cNvPr id="136" name="Groep 135">
            <a:extLst>
              <a:ext uri="{FF2B5EF4-FFF2-40B4-BE49-F238E27FC236}">
                <a16:creationId xmlns:a16="http://schemas.microsoft.com/office/drawing/2014/main" id="{3E748AA7-2DAA-7EDC-7ABA-818466643A3C}"/>
              </a:ext>
            </a:extLst>
          </p:cNvPr>
          <p:cNvGrpSpPr/>
          <p:nvPr userDrawn="1"/>
        </p:nvGrpSpPr>
        <p:grpSpPr>
          <a:xfrm>
            <a:off x="8310029" y="426841"/>
            <a:ext cx="3574946" cy="6320539"/>
            <a:chOff x="8565382" y="418557"/>
            <a:chExt cx="3288594" cy="6320539"/>
          </a:xfrm>
        </p:grpSpPr>
        <p:sp>
          <p:nvSpPr>
            <p:cNvPr id="2" name="Instructie Tekstniveaus">
              <a:extLst>
                <a:ext uri="{FF2B5EF4-FFF2-40B4-BE49-F238E27FC236}">
                  <a16:creationId xmlns:a16="http://schemas.microsoft.com/office/drawing/2014/main" id="{F54B26CE-2661-1E64-57E9-C20C363C1437}"/>
                </a:ext>
              </a:extLst>
            </p:cNvPr>
            <p:cNvSpPr txBox="1"/>
            <p:nvPr userDrawn="1"/>
          </p:nvSpPr>
          <p:spPr>
            <a:xfrm>
              <a:off x="8565382" y="418557"/>
              <a:ext cx="3288594" cy="6320539"/>
            </a:xfrm>
            <a:prstGeom prst="rect">
              <a:avLst/>
            </a:prstGeom>
            <a:solidFill>
              <a:srgbClr val="DCD9D6"/>
            </a:solidFill>
            <a:ln>
              <a:noFill/>
            </a:ln>
          </p:spPr>
          <p:txBody>
            <a:bodyPr wrap="square" lIns="144000" tIns="72000" rIns="72000" bIns="72000" rtlCol="0">
              <a:noAutofit/>
            </a:bodyPr>
            <a:lstStyle/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AFBEELDINGEN INVOEGEN</a:t>
              </a: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Sleep een afbeelding naar de tijdelijke aanduiding of klik op het </a:t>
              </a: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Pictogram  in het midden van het </a:t>
              </a:r>
              <a:r>
                <a:rPr kumimoji="0" lang="nl-NL" sz="800" b="0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fotovak</a:t>
              </a: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 voeg de gewenste </a:t>
              </a:r>
              <a:b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foto in.</a:t>
              </a:r>
            </a:p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AFBEELDINGEN BIJSNIJDEN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de foto.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de knop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Opvullen 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Houd de Shift-toets ingedrukt en sleep de foto </a:t>
              </a:r>
              <a:b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zodat het juiste deel van de foto wordt getoond. 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naast de dia.</a:t>
              </a: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6707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Zorg er voor dat de nieuwe uitsnede in het afbeeldingskader gepositioneerd blijft. </a:t>
              </a:r>
            </a:p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900" b="1" i="0" u="none" strike="noStrike" kern="0" cap="all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AFBEELDINGEN VERVANGEN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de foto.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Verwijder de foto door op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Delete</a:t>
              </a: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te drukken.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Volg de stappen voor foto invoegen.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6707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Een afbeelding wijzigen met rechtermuisknop ‘Afbeelding wijzigen’ geeft vaak niet het gewenste resultaat. Gebruik daarom altijd de hierboven beschreven methode</a:t>
              </a: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ACHTERGROND-AFBEELDING</a:t>
              </a:r>
              <a:r>
                <a:rPr kumimoji="0" lang="nl-NL" sz="7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nl-NL" sz="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WIJZIGEN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Achtergrond opmaken</a:t>
              </a: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Kies in het menu dat rechts </a:t>
              </a:r>
              <a:b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verschijnt: 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Opvullen met afbeelding of </a:t>
              </a:r>
              <a:r>
                <a:rPr kumimoji="0" lang="nl-NL" sz="8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bitmappatroon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Kies bij Bron afbeelding: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Invoegen</a:t>
              </a: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Selecteer de foto die geplaatst moet worden.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6707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Het is niet mogelijk de uitsnede van een achtergrondafbeelding te wijzigen. 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D3EDAE29-568A-EF87-DD1F-382303A438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68038" y="1369900"/>
              <a:ext cx="357535" cy="442800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E924F689-2A9C-2E13-E255-3D01B18411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377205" y="625931"/>
              <a:ext cx="357535" cy="396094"/>
            </a:xfrm>
            <a:prstGeom prst="rect">
              <a:avLst/>
            </a:prstGeom>
          </p:spPr>
        </p:pic>
        <p:pic>
          <p:nvPicPr>
            <p:cNvPr id="34" name="Let op" descr="Waarschuwing">
              <a:extLst>
                <a:ext uri="{FF2B5EF4-FFF2-40B4-BE49-F238E27FC236}">
                  <a16:creationId xmlns:a16="http://schemas.microsoft.com/office/drawing/2014/main" id="{AA79F79B-C747-C203-CEC7-F6D87F5285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28634" y="2278788"/>
              <a:ext cx="126173" cy="141166"/>
            </a:xfrm>
            <a:prstGeom prst="rect">
              <a:avLst/>
            </a:prstGeom>
          </p:spPr>
        </p:pic>
        <p:pic>
          <p:nvPicPr>
            <p:cNvPr id="37" name="Let op" descr="Waarschuwing">
              <a:extLst>
                <a:ext uri="{FF2B5EF4-FFF2-40B4-BE49-F238E27FC236}">
                  <a16:creationId xmlns:a16="http://schemas.microsoft.com/office/drawing/2014/main" id="{24317019-2177-2115-D67D-96FFC9E6CA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30331" y="3499960"/>
              <a:ext cx="126173" cy="141166"/>
            </a:xfrm>
            <a:prstGeom prst="rect">
              <a:avLst/>
            </a:prstGeom>
          </p:spPr>
        </p:pic>
        <p:pic>
          <p:nvPicPr>
            <p:cNvPr id="45" name="Let op" descr="Waarschuwing">
              <a:extLst>
                <a:ext uri="{FF2B5EF4-FFF2-40B4-BE49-F238E27FC236}">
                  <a16:creationId xmlns:a16="http://schemas.microsoft.com/office/drawing/2014/main" id="{CCC11C43-948D-CE22-627D-000D749C64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25133" y="5407885"/>
              <a:ext cx="126173" cy="141166"/>
            </a:xfrm>
            <a:prstGeom prst="rect">
              <a:avLst/>
            </a:prstGeom>
          </p:spPr>
        </p:pic>
      </p:grpSp>
      <p:grpSp>
        <p:nvGrpSpPr>
          <p:cNvPr id="134" name="Groep 133">
            <a:extLst>
              <a:ext uri="{FF2B5EF4-FFF2-40B4-BE49-F238E27FC236}">
                <a16:creationId xmlns:a16="http://schemas.microsoft.com/office/drawing/2014/main" id="{512620E3-2375-AE96-B21B-892153020803}"/>
              </a:ext>
            </a:extLst>
          </p:cNvPr>
          <p:cNvGrpSpPr/>
          <p:nvPr userDrawn="1"/>
        </p:nvGrpSpPr>
        <p:grpSpPr>
          <a:xfrm>
            <a:off x="4324782" y="418557"/>
            <a:ext cx="3574946" cy="6320539"/>
            <a:chOff x="2341031" y="418559"/>
            <a:chExt cx="3574946" cy="6320539"/>
          </a:xfrm>
        </p:grpSpPr>
        <p:sp>
          <p:nvSpPr>
            <p:cNvPr id="117" name="Instructie Tekstniveaus">
              <a:extLst>
                <a:ext uri="{FF2B5EF4-FFF2-40B4-BE49-F238E27FC236}">
                  <a16:creationId xmlns:a16="http://schemas.microsoft.com/office/drawing/2014/main" id="{71A02687-813A-BFE2-7413-54AC1D412C21}"/>
                </a:ext>
              </a:extLst>
            </p:cNvPr>
            <p:cNvSpPr txBox="1"/>
            <p:nvPr userDrawn="1"/>
          </p:nvSpPr>
          <p:spPr>
            <a:xfrm>
              <a:off x="2341031" y="418559"/>
              <a:ext cx="3574946" cy="6320539"/>
            </a:xfrm>
            <a:prstGeom prst="rect">
              <a:avLst/>
            </a:prstGeom>
            <a:solidFill>
              <a:srgbClr val="DCD9D6"/>
            </a:solidFill>
            <a:ln>
              <a:noFill/>
            </a:ln>
          </p:spPr>
          <p:txBody>
            <a:bodyPr wrap="square" lIns="144000" tIns="72000" rIns="72000" bIns="72000" rtlCol="0">
              <a:noAutofit/>
            </a:bodyPr>
            <a:lstStyle/>
            <a:p>
              <a:pPr marL="0" marR="0" lvl="0" indent="0" algn="l" defTabSz="828615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NIEUWE DIA INVOEGEN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</a:t>
              </a:r>
              <a:r>
                <a: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Nieuwe dia</a:t>
              </a: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Kies de gewenste dia-indeling. </a:t>
              </a:r>
              <a:b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beschikbare opties zijn:</a:t>
              </a:r>
              <a:endParaRPr kumimoji="0" lang="nl-NL" sz="7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800" b="1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ACHTERAF DE DIA-INDELING WIJZIGEN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de dia die aangepast moet worden.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Klik op de knop </a:t>
              </a:r>
              <a:r>
                <a:rPr kumimoji="0" lang="nl-NL" sz="800" b="1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  <a:r>
                <a:rPr kumimoji="0" lang="nl-NL" sz="8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8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Kies de gewenste indeling.</a:t>
              </a: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7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9882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Soms zijn onderdelen op een dia onbedoeld verschoven. Klik dan op de knop </a:t>
              </a:r>
              <a:r>
                <a:rPr kumimoji="0" lang="nl-NL" sz="700" b="1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Opnieuw instellen</a:t>
              </a: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om de dia terug te zetten naar de oorspronkelijke opmaak. </a:t>
              </a:r>
            </a:p>
            <a:p>
              <a:pPr marL="269882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7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9882" marR="0" lvl="0" indent="0" algn="l" defTabSz="914424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naam van de gebruikte indeling staat altijd linksboven de dia</a:t>
              </a: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7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7804" marR="0" lvl="0" indent="-177804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9" marR="0" lvl="0" indent="-342909" defTabSz="914424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nl-NL" sz="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Afbeelding 117">
              <a:extLst>
                <a:ext uri="{FF2B5EF4-FFF2-40B4-BE49-F238E27FC236}">
                  <a16:creationId xmlns:a16="http://schemas.microsoft.com/office/drawing/2014/main" id="{FEA89039-B30F-C0D7-B896-A2AC53F76A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8734" y="595428"/>
              <a:ext cx="319552" cy="442800"/>
            </a:xfrm>
            <a:prstGeom prst="rect">
              <a:avLst/>
            </a:prstGeom>
          </p:spPr>
        </p:pic>
        <p:pic>
          <p:nvPicPr>
            <p:cNvPr id="119" name="Info" descr="Informatie">
              <a:extLst>
                <a:ext uri="{FF2B5EF4-FFF2-40B4-BE49-F238E27FC236}">
                  <a16:creationId xmlns:a16="http://schemas.microsoft.com/office/drawing/2014/main" id="{6EE064CA-EA04-5408-B3BE-2CEAB64AFA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7927" y="5025958"/>
              <a:ext cx="144000" cy="144000"/>
            </a:xfrm>
            <a:prstGeom prst="rect">
              <a:avLst/>
            </a:prstGeom>
          </p:spPr>
        </p:pic>
        <p:pic>
          <p:nvPicPr>
            <p:cNvPr id="124" name="Info" descr="Informatie">
              <a:extLst>
                <a:ext uri="{FF2B5EF4-FFF2-40B4-BE49-F238E27FC236}">
                  <a16:creationId xmlns:a16="http://schemas.microsoft.com/office/drawing/2014/main" id="{BFF3194D-1D7C-D7E5-05CF-074E5004A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7927" y="5430841"/>
              <a:ext cx="144000" cy="144000"/>
            </a:xfrm>
            <a:prstGeom prst="rect">
              <a:avLst/>
            </a:prstGeom>
          </p:spPr>
        </p:pic>
        <p:pic>
          <p:nvPicPr>
            <p:cNvPr id="132" name="Afbeelding 131">
              <a:extLst>
                <a:ext uri="{FF2B5EF4-FFF2-40B4-BE49-F238E27FC236}">
                  <a16:creationId xmlns:a16="http://schemas.microsoft.com/office/drawing/2014/main" id="{335BB2FD-67C2-A5FE-8F8C-1552D67B8A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497592" y="4460272"/>
              <a:ext cx="295381" cy="442800"/>
            </a:xfrm>
            <a:prstGeom prst="rect">
              <a:avLst/>
            </a:prstGeom>
          </p:spPr>
        </p:pic>
      </p:grpSp>
      <p:sp>
        <p:nvSpPr>
          <p:cNvPr id="72" name="ALGEMEEN">
            <a:extLst>
              <a:ext uri="{FF2B5EF4-FFF2-40B4-BE49-F238E27FC236}">
                <a16:creationId xmlns:a16="http://schemas.microsoft.com/office/drawing/2014/main" id="{6B678532-72AB-4304-840A-164DBB0B13CC}"/>
              </a:ext>
            </a:extLst>
          </p:cNvPr>
          <p:cNvSpPr txBox="1"/>
          <p:nvPr userDrawn="1"/>
        </p:nvSpPr>
        <p:spPr>
          <a:xfrm>
            <a:off x="344111" y="91963"/>
            <a:ext cx="3575587" cy="2346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ALGEMEEN</a:t>
            </a:r>
          </a:p>
        </p:txBody>
      </p:sp>
      <p:sp>
        <p:nvSpPr>
          <p:cNvPr id="129" name="Instructie Tekstniveaus">
            <a:extLst>
              <a:ext uri="{FF2B5EF4-FFF2-40B4-BE49-F238E27FC236}">
                <a16:creationId xmlns:a16="http://schemas.microsoft.com/office/drawing/2014/main" id="{A6D1ECDE-4EBC-678A-2B16-9F8455262028}"/>
              </a:ext>
            </a:extLst>
          </p:cNvPr>
          <p:cNvSpPr txBox="1"/>
          <p:nvPr userDrawn="1"/>
        </p:nvSpPr>
        <p:spPr>
          <a:xfrm>
            <a:off x="344112" y="431247"/>
            <a:ext cx="3578324" cy="6323038"/>
          </a:xfrm>
          <a:prstGeom prst="rect">
            <a:avLst/>
          </a:prstGeom>
          <a:solidFill>
            <a:srgbClr val="DCD9D6"/>
          </a:solidFill>
          <a:ln>
            <a:noFill/>
          </a:ln>
        </p:spPr>
        <p:txBody>
          <a:bodyPr wrap="square" lIns="97215" tIns="48608" rIns="48608" bIns="48608" rtlCol="0">
            <a:noAutofit/>
          </a:bodyPr>
          <a:lstStyle/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 MENU-TAB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het menu staat een extra tab </a:t>
            </a:r>
            <a:r>
              <a:rPr kumimoji="0" lang="nl-NL" sz="8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Waardenburg</a:t>
            </a: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Hier staan knoppen die handig zijn bij het maken van deze presentatie.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KLEURGEBRUIK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Maak zo veel mogelijk gebruik van de kleuren van het kleurenthema en de aangepaste kleuren (voor grafieken). 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1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KOPIËREN EN PLAKKEN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Gebruik bij het kopiëren van tekst uit een ander bestand </a:t>
            </a:r>
            <a:b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altijd de knop </a:t>
            </a:r>
            <a:r>
              <a:rPr kumimoji="0" lang="nl-NL" sz="8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Alleen tekst behouden</a:t>
            </a: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Plakken met CTRL+V of Plakken kan ervoor zorgen dat de opmaak uit het andere document meegenomen wordt. Er kan dan bijvoorbeeld een verkeerd lettertype geplaatst worden.</a:t>
            </a: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7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9882" marR="0" lvl="0" indent="0" algn="l" defTabSz="914424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700" b="0" i="0" u="none" strike="noStrike" kern="120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4" marR="0" lvl="0" indent="-177804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9" marR="0" lvl="0" indent="-342909" defTabSz="914424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0" name="Afbeelding 139">
            <a:extLst>
              <a:ext uri="{FF2B5EF4-FFF2-40B4-BE49-F238E27FC236}">
                <a16:creationId xmlns:a16="http://schemas.microsoft.com/office/drawing/2014/main" id="{67616E19-20A3-6972-DD75-7633D782E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843"/>
          <a:stretch/>
        </p:blipFill>
        <p:spPr>
          <a:xfrm>
            <a:off x="11312042" y="4537369"/>
            <a:ext cx="443315" cy="442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67B07AD-9684-CA49-02CE-6FBB7FABD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718" y="1310905"/>
            <a:ext cx="2644065" cy="27173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12FD512-C2A3-B09A-98F2-A022464A6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387" y="4577461"/>
            <a:ext cx="384597" cy="442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0B44BA-8EFB-DE03-00BB-CB103196E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08" y="975914"/>
            <a:ext cx="2322636" cy="5832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7B526A-FEE6-781D-98E0-BE169F394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09" y="1618914"/>
            <a:ext cx="3323860" cy="5832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4A9D3A-9D5A-8E73-D4E3-1EDDE79DA4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4163" y="2974303"/>
            <a:ext cx="1118746" cy="135021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2EEB38B-A3B0-57A9-AF71-989528774632}"/>
              </a:ext>
            </a:extLst>
          </p:cNvPr>
          <p:cNvSpPr/>
          <p:nvPr userDrawn="1"/>
        </p:nvSpPr>
        <p:spPr>
          <a:xfrm>
            <a:off x="490406" y="4054004"/>
            <a:ext cx="1166582" cy="97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15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55E28A2-7EF0-E2A9-B402-D2B943C2E0CD}"/>
              </a:ext>
            </a:extLst>
          </p:cNvPr>
          <p:cNvSpPr/>
          <p:nvPr userDrawn="1"/>
        </p:nvSpPr>
        <p:spPr>
          <a:xfrm>
            <a:off x="1696693" y="4054004"/>
            <a:ext cx="1274590" cy="97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>
                <a:solidFill>
                  <a:srgbClr val="FF0000"/>
                </a:solidFill>
              </a:rPr>
              <a:t>100 % (primair)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032EC5F-8657-6A07-EA9B-E3281AAC23D9}"/>
              </a:ext>
            </a:extLst>
          </p:cNvPr>
          <p:cNvSpPr/>
          <p:nvPr userDrawn="1"/>
        </p:nvSpPr>
        <p:spPr>
          <a:xfrm>
            <a:off x="1696693" y="4168319"/>
            <a:ext cx="1274590" cy="97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>
                <a:solidFill>
                  <a:srgbClr val="FF0000"/>
                </a:solidFill>
              </a:rPr>
              <a:t>50 % (secundair)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D8FDE69-256D-E219-A361-25A94E765645}"/>
              </a:ext>
            </a:extLst>
          </p:cNvPr>
          <p:cNvSpPr/>
          <p:nvPr userDrawn="1"/>
        </p:nvSpPr>
        <p:spPr>
          <a:xfrm>
            <a:off x="490406" y="4168769"/>
            <a:ext cx="1166582" cy="97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15"/>
          </a:p>
        </p:txBody>
      </p:sp>
    </p:spTree>
    <p:extLst>
      <p:ext uri="{BB962C8B-B14F-4D97-AF65-F5344CB8AC3E}">
        <p14:creationId xmlns:p14="http://schemas.microsoft.com/office/powerpoint/2010/main" val="1894905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3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7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6" y="344637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4" y="1864289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6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3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4" y="3383941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8" y="262411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8" y="414376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1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1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8908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1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1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8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5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3" y="268655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7859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2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3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2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4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8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1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1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1" y="4094231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0" y="4105343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4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6481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2" y="3668478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1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3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1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1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1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8321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7038"/>
      </p:ext>
    </p:extLst>
  </p:cSld>
  <p:clrMapOvr>
    <a:masterClrMapping/>
  </p:clrMapOvr>
  <p:transition spd="slow">
    <p:cover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3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7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6" y="344637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4" y="1864289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6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3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4" y="3383941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8" y="262411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8" y="4143766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1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1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473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1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1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8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5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3" y="268655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5758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2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1" y="4094231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3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0" y="4105343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2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4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4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80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8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1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5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6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1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589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5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1" y="3050752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6" y="3480415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2" y="3668478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1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3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1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1" y="268655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sz="180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8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1" y="1788306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6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8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1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8" y="4067784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4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1" y="4827609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9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8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1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sz="180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4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4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0222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2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9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</a:t>
            </a:r>
            <a:br>
              <a:rPr lang="en-GB" noProof="0"/>
            </a:br>
            <a:r>
              <a:rPr lang="en-GB" noProof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634886"/>
            <a:ext cx="2435095" cy="72545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squar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en-GB" noProof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448732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694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9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</a:t>
            </a:r>
            <a:br>
              <a:rPr lang="en-GB" noProof="0"/>
            </a:br>
            <a:r>
              <a:rPr lang="en-GB" noProof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634886"/>
            <a:ext cx="2435095" cy="72545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squar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en-GB" noProof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3448732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003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</a:t>
            </a:r>
            <a:br>
              <a:rPr lang="en-GB" noProof="0"/>
            </a:br>
            <a:r>
              <a:rPr lang="en-GB" noProof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6" y="3283354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en-GB" noProof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3080" y="5391011"/>
            <a:ext cx="1845840" cy="14869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squar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620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1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9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  <a:endParaRPr lang="en-GB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09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9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  <a:endParaRPr lang="en-GB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1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699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bg1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7"/>
            <a:ext cx="10752136" cy="4392612"/>
          </a:xfrm>
        </p:spPr>
        <p:txBody>
          <a:bodyPr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4791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41411"/>
          <a:stretch/>
        </p:blipFill>
        <p:spPr>
          <a:xfrm>
            <a:off x="6103456" y="0"/>
            <a:ext cx="60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1107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1107" cy="4351338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8966"/>
      </p:ext>
    </p:extLst>
  </p:cSld>
  <p:clrMapOvr>
    <a:masterClrMapping/>
  </p:clrMapOvr>
  <p:transition spd="slow">
    <p:cover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20" y="1089025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5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4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  <a:endParaRPr lang="en-GB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628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1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  <a:endParaRPr lang="en-GB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5060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77" userDrawn="1">
          <p15:clr>
            <a:srgbClr val="FBAE40"/>
          </p15:clr>
        </p15:guide>
        <p15:guide id="2" orient="horz" pos="922" userDrawn="1">
          <p15:clr>
            <a:srgbClr val="5ACBF0"/>
          </p15:clr>
        </p15:guide>
        <p15:guide id="3" orient="horz" pos="815" userDrawn="1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1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  <a:endParaRPr lang="en-GB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78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77" userDrawn="1">
          <p15:clr>
            <a:srgbClr val="FBAE40"/>
          </p15:clr>
        </p15:guide>
        <p15:guide id="2" orient="horz" pos="922" userDrawn="1">
          <p15:clr>
            <a:srgbClr val="5ACBF0"/>
          </p15:clr>
        </p15:guide>
        <p15:guide id="3" orient="horz" pos="815" userDrawn="1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above </a:t>
            </a:r>
            <a:br>
              <a:rPr lang="en-GB" noProof="0"/>
            </a:br>
            <a:r>
              <a:rPr lang="en-GB" noProof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3180523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Numbers</a:t>
            </a:r>
          </a:p>
          <a:p>
            <a:pPr lvl="7"/>
            <a:r>
              <a:rPr lang="en-GB" noProof="0"/>
              <a:t>ABC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  <a:endParaRPr lang="en-GB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607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20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Click the icon below </a:t>
            </a:r>
            <a:br>
              <a:rPr lang="en-GB"/>
            </a:br>
            <a:r>
              <a:rPr lang="en-GB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9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Numbers</a:t>
            </a:r>
          </a:p>
          <a:p>
            <a:pPr lvl="7"/>
            <a:r>
              <a:rPr lang="en-GB" noProof="0"/>
              <a:t>ABC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  <a:endParaRPr lang="en-GB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  <p15:guide id="2" orient="horz" pos="647" userDrawn="1">
          <p15:clr>
            <a:srgbClr val="5ACBF0"/>
          </p15:clr>
        </p15:guide>
        <p15:guide id="3" orient="horz" pos="754" userDrawn="1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0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8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3667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19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3" y="719139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1370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647" userDrawn="1">
          <p15:clr>
            <a:srgbClr val="5ACBF0"/>
          </p15:clr>
        </p15:guide>
        <p15:guide id="2" orient="horz" pos="754" userDrawn="1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9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21995" cy="323851"/>
          </a:xfrm>
        </p:spPr>
        <p:txBody>
          <a:bodyPr/>
          <a:lstStyle/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40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5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7189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6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9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21995" cy="323851"/>
          </a:xfrm>
        </p:spPr>
        <p:txBody>
          <a:bodyPr/>
          <a:lstStyle/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40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5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1189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a title here</a:t>
            </a:r>
            <a:br>
              <a:rPr lang="en-GB" noProof="0"/>
            </a:br>
            <a:r>
              <a:rPr lang="en-GB" noProof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Numbers</a:t>
            </a:r>
          </a:p>
          <a:p>
            <a:pPr lvl="7"/>
            <a:r>
              <a:rPr lang="en-GB" noProof="0"/>
              <a:t>ABC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1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bg1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3561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754" userDrawn="1">
          <p15:clr>
            <a:srgbClr val="5ACBF0"/>
          </p15:clr>
        </p15:guide>
        <p15:guide id="2" orient="horz" pos="647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>
          <a:xfrm>
            <a:off x="6088857" y="0"/>
            <a:ext cx="6207918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-9524" y="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8834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1931143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8834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1931143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8395"/>
      </p:ext>
    </p:extLst>
  </p:cSld>
  <p:clrMapOvr>
    <a:masterClrMapping/>
  </p:clrMapOvr>
  <p:transition spd="slow">
    <p:cover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bg1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6526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Click the icon below </a:t>
            </a:r>
            <a:br>
              <a:rPr lang="en-GB" noProof="0"/>
            </a:br>
            <a:r>
              <a:rPr lang="en-GB" noProof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bg1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4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9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5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7715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9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5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80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1337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2671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70448"/>
            <a:ext cx="864359" cy="413753"/>
          </a:xfrm>
          <a:solidFill>
            <a:schemeClr val="accent3"/>
          </a:solidFill>
        </p:spPr>
        <p:txBody>
          <a:bodyPr wrap="squar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6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1832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1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20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40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Go to the tab ‘</a:t>
            </a:r>
            <a:r>
              <a:rPr lang="en-GB" sz="1200" b="1"/>
              <a:t>Insert</a:t>
            </a:r>
            <a:r>
              <a:rPr lang="en-GB" sz="1200"/>
              <a:t>’ and click </a:t>
            </a:r>
            <a:br>
              <a:rPr lang="en-GB" sz="1200"/>
            </a:br>
            <a:r>
              <a:rPr lang="en-GB" sz="1200"/>
              <a:t>on the button ‘</a:t>
            </a:r>
            <a:r>
              <a:rPr lang="en-GB" sz="1200" b="1"/>
              <a:t>New slide</a:t>
            </a:r>
            <a:r>
              <a:rPr lang="en-GB" sz="120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Attention: It’s not possible </a:t>
            </a:r>
            <a:br>
              <a:rPr lang="en-GB" sz="1200"/>
            </a:br>
            <a:r>
              <a:rPr lang="en-GB" sz="1200"/>
              <a:t>to paste a slide from another presentation. Text and other objects can be copied one-by-one from the original slide</a:t>
            </a:r>
            <a:br>
              <a:rPr lang="en-GB" sz="1200"/>
            </a:br>
            <a:r>
              <a:rPr lang="en-GB" sz="120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Click with the right mouse button on the thumbnail display of the slide, on the left side of the screen. Then click on ‘</a:t>
            </a:r>
            <a:r>
              <a:rPr lang="en-GB" sz="1200" b="1"/>
              <a:t>Reset slide</a:t>
            </a:r>
            <a:r>
              <a:rPr lang="en-GB" sz="120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9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Under the tab ‘Home’, use the list level-buttons to choose a text level.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9" y="5248071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24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24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3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image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</a:t>
            </a:r>
            <a:br>
              <a:rPr lang="en-GB" sz="1200"/>
            </a:br>
            <a:r>
              <a:rPr lang="en-GB" sz="120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image and click on ‘</a:t>
            </a:r>
            <a:r>
              <a:rPr lang="en-GB" sz="1200" b="1"/>
              <a:t>Insert</a:t>
            </a:r>
            <a:r>
              <a:rPr lang="en-GB" sz="1200"/>
              <a:t>’. To scale or drag the image, go to the tab ‘</a:t>
            </a:r>
            <a:r>
              <a:rPr lang="en-GB" sz="1200" b="1"/>
              <a:t>Picture Tools - Format</a:t>
            </a:r>
            <a:r>
              <a:rPr lang="en-GB" sz="1200"/>
              <a:t>’ and click on</a:t>
            </a:r>
            <a:br>
              <a:rPr lang="en-GB" sz="1200"/>
            </a:br>
            <a:r>
              <a:rPr lang="en-GB" sz="1200"/>
              <a:t>the button ‘</a:t>
            </a:r>
            <a:r>
              <a:rPr lang="en-GB" sz="1200" b="1"/>
              <a:t>Crop</a:t>
            </a:r>
            <a:r>
              <a:rPr lang="en-GB" sz="1200"/>
              <a:t>’. Scale the image itself with</a:t>
            </a:r>
            <a:br>
              <a:rPr lang="en-GB" sz="1200"/>
            </a:br>
            <a:r>
              <a:rPr lang="en-GB" sz="1200"/>
              <a:t>the spheres and scale the image frame with the brackets.</a:t>
            </a:r>
            <a:br>
              <a:rPr lang="en-GB" sz="1200"/>
            </a:br>
            <a:r>
              <a:rPr lang="en-GB" sz="1200"/>
              <a:t>Click with the right mouse button on the image and choose ‘</a:t>
            </a:r>
            <a:r>
              <a:rPr lang="en-GB" sz="1200" b="1"/>
              <a:t>Send to back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chart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chart. Select the preferred chart</a:t>
            </a:r>
            <a:br>
              <a:rPr lang="en-GB" sz="1200"/>
            </a:br>
            <a:r>
              <a:rPr lang="en-GB" sz="1200"/>
              <a:t>and click on  ‘</a:t>
            </a:r>
            <a:r>
              <a:rPr lang="en-GB" sz="1200" b="1"/>
              <a:t>Insert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When you want to change the lay-out of the chart, select the preferred part of the chart and go to the tab ‘</a:t>
            </a:r>
            <a:r>
              <a:rPr lang="en-GB" sz="1200" b="1"/>
              <a:t>Format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3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To edit chart data</a:t>
            </a:r>
            <a:r>
              <a:rPr lang="en-GB" sz="1200"/>
              <a:t>, click with the right mouse button on the chart</a:t>
            </a:r>
            <a:br>
              <a:rPr lang="en-GB" sz="1200"/>
            </a:br>
            <a:r>
              <a:rPr lang="en-GB" sz="1200"/>
              <a:t>and choose ‘</a:t>
            </a:r>
            <a:r>
              <a:rPr lang="en-GB" sz="1200" b="1"/>
              <a:t>Edit data</a:t>
            </a:r>
            <a:r>
              <a:rPr lang="en-GB" sz="1200"/>
              <a:t>’.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1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table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preferred number of rows</a:t>
            </a:r>
            <a:br>
              <a:rPr lang="en-GB" sz="1200"/>
            </a:br>
            <a:r>
              <a:rPr lang="en-GB" sz="1200"/>
              <a:t>and columns and click on ‘</a:t>
            </a:r>
            <a:r>
              <a:rPr lang="en-GB" sz="1200" b="1"/>
              <a:t>OK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To edit, select the preferred number of rows and/or columns of the table and go to the tab ‘</a:t>
            </a:r>
            <a:r>
              <a:rPr lang="en-GB" sz="1200" b="1"/>
              <a:t>Layout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 the section ‘</a:t>
            </a:r>
            <a:r>
              <a:rPr lang="en-GB" sz="1200" b="1"/>
              <a:t>Rows and columns</a:t>
            </a:r>
            <a:r>
              <a:rPr lang="en-GB" sz="1200"/>
              <a:t>’ you can delete or add rows and columns. Choose from the variety of options:</a:t>
            </a: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80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44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44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44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44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44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5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>
                <a:solidFill>
                  <a:schemeClr val="accent1"/>
                </a:solidFill>
              </a:rPr>
              <a:t>To edit the footer</a:t>
            </a:r>
            <a:r>
              <a:rPr lang="en-GB" sz="100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17775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‹nr.›</a:t>
            </a:fld>
            <a:endParaRPr lang="en-GB" noProof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1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20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5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2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2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2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/>
              <a:t>Want to know more? </a:t>
            </a:r>
            <a:br>
              <a:rPr lang="en-GB" sz="1400"/>
            </a:br>
            <a:r>
              <a:rPr lang="en-GB" sz="140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6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Open this slide </a:t>
            </a:r>
            <a:br>
              <a:rPr lang="en-GB" sz="1400"/>
            </a:br>
            <a:r>
              <a:rPr lang="en-GB" sz="1400"/>
              <a:t>in Slide Show </a:t>
            </a:r>
            <a:br>
              <a:rPr lang="en-GB" sz="1400"/>
            </a:br>
            <a:r>
              <a:rPr lang="en-GB" sz="140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Click on one </a:t>
            </a:r>
            <a:br>
              <a:rPr lang="en-GB" sz="1400"/>
            </a:br>
            <a:r>
              <a:rPr lang="en-GB" sz="1400"/>
              <a:t>of the buttons </a:t>
            </a:r>
            <a:br>
              <a:rPr lang="en-GB" sz="1400"/>
            </a:br>
            <a:r>
              <a:rPr lang="en-GB" sz="1400"/>
              <a:t>on the right using your mouse</a:t>
            </a:r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1" y="4319131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1" y="2108129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8" y="4258716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0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83481"/>
      </p:ext>
    </p:extLst>
  </p:cSld>
  <p:clrMapOvr>
    <a:masterClrMapping/>
  </p:clrMapOvr>
  <p:transition spd="slow">
    <p:cover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9172"/>
      </p:ext>
    </p:extLst>
  </p:cSld>
  <p:clrMapOvr>
    <a:masterClrMapping/>
  </p:clrMapOvr>
  <p:transition spd="slow">
    <p:cover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97"/>
      </p:ext>
    </p:extLst>
  </p:cSld>
  <p:clrMapOvr>
    <a:masterClrMapping/>
  </p:clrMapOvr>
  <p:transition spd="slow">
    <p:cover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24075" y="5417602"/>
            <a:ext cx="7943850" cy="687034"/>
          </a:xfrm>
        </p:spPr>
        <p:txBody>
          <a:bodyPr anchor="b">
            <a:normAutofit/>
          </a:bodyPr>
          <a:lstStyle>
            <a:lvl1pPr marL="0" indent="0" algn="ctr">
              <a:buNone/>
              <a:defRPr sz="3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www.nera.nu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55" y="2719042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816390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 userDrawn="1"/>
        </p:nvSpPr>
        <p:spPr>
          <a:xfrm>
            <a:off x="2124075" y="4595416"/>
            <a:ext cx="7943850" cy="687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>
                <a:solidFill>
                  <a:schemeClr val="tx1"/>
                </a:solidFill>
              </a:rPr>
              <a:t>Bekijk meer informatie op</a:t>
            </a:r>
          </a:p>
        </p:txBody>
      </p:sp>
    </p:spTree>
    <p:extLst>
      <p:ext uri="{BB962C8B-B14F-4D97-AF65-F5344CB8AC3E}">
        <p14:creationId xmlns:p14="http://schemas.microsoft.com/office/powerpoint/2010/main" val="3973079558"/>
      </p:ext>
    </p:extLst>
  </p:cSld>
  <p:clrMapOvr>
    <a:masterClrMapping/>
  </p:clrMapOvr>
  <p:transition spd="slow">
    <p:cover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0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6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44390"/>
      </p:ext>
    </p:extLst>
  </p:cSld>
  <p:clrMapOvr>
    <a:masterClrMapping/>
  </p:clrMapOvr>
  <p:transition spd="slow"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41411"/>
          <a:stretch/>
        </p:blipFill>
        <p:spPr>
          <a:xfrm>
            <a:off x="6103456" y="0"/>
            <a:ext cx="60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1107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1107" cy="4351338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6201"/>
      </p:ext>
    </p:extLst>
  </p:cSld>
  <p:clrMapOvr>
    <a:masterClrMapping/>
  </p:clrMapOvr>
  <p:transition spd="slow"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>
          <a:xfrm>
            <a:off x="6088857" y="0"/>
            <a:ext cx="6207918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-9524" y="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8834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1931143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8834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1931143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08142"/>
      </p:ext>
    </p:extLst>
  </p:cSld>
  <p:clrMapOvr>
    <a:masterClrMapping/>
  </p:clrMapOvr>
  <p:transition spd="slow">
    <p:cover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0293"/>
      </p:ext>
    </p:extLst>
  </p:cSld>
  <p:clrMapOvr>
    <a:masterClrMapping/>
  </p:clrMapOvr>
  <p:transition spd="slow">
    <p:cover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28517"/>
      </p:ext>
    </p:extLst>
  </p:cSld>
  <p:clrMapOvr>
    <a:masterClrMapping/>
  </p:clrMapOvr>
  <p:transition spd="slow">
    <p:cover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5594"/>
      </p:ext>
    </p:extLst>
  </p:cSld>
  <p:clrMapOvr>
    <a:masterClrMapping/>
  </p:clrMapOvr>
  <p:transition spd="slow">
    <p:cover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029825" y="0"/>
            <a:ext cx="2831075" cy="68580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00" y="0"/>
            <a:ext cx="283107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4075" y="3887848"/>
            <a:ext cx="7943850" cy="1629871"/>
          </a:xfrm>
        </p:spPr>
        <p:txBody>
          <a:bodyPr anchor="t"/>
          <a:lstStyle>
            <a:lvl1pPr algn="ctr">
              <a:defRPr sz="6000" baseline="0"/>
            </a:lvl1pPr>
          </a:lstStyle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24075" y="2989943"/>
            <a:ext cx="7943850" cy="687034"/>
          </a:xfrm>
        </p:spPr>
        <p:txBody>
          <a:bodyPr anchor="b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955" y="1172947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1609"/>
            <a:ext cx="12192000" cy="8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8508"/>
      </p:ext>
    </p:extLst>
  </p:cSld>
  <p:clrMapOvr>
    <a:masterClrMapping/>
  </p:clrMapOvr>
  <p:transition spd="slow">
    <p:cover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7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5390"/>
      </p:ext>
    </p:extLst>
  </p:cSld>
  <p:clrMapOvr>
    <a:masterClrMapping/>
  </p:clrMapOvr>
  <p:transition spd="slow">
    <p:cover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456" y="0"/>
            <a:ext cx="60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1107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1107" cy="4351338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206"/>
      </p:ext>
    </p:extLst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7038"/>
      </p:ext>
    </p:extLst>
  </p:cSld>
  <p:clrMapOvr>
    <a:masterClrMapping/>
  </p:clrMapOvr>
  <p:transition spd="slow">
    <p:cover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>
          <a:xfrm>
            <a:off x="6088857" y="0"/>
            <a:ext cx="6207918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-9524" y="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8834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1931143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8834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1931143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5916"/>
      </p:ext>
    </p:extLst>
  </p:cSld>
  <p:clrMapOvr>
    <a:masterClrMapping/>
  </p:clrMapOvr>
  <p:transition spd="slow">
    <p:cover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47520"/>
      </p:ext>
    </p:extLst>
  </p:cSld>
  <p:clrMapOvr>
    <a:masterClrMapping/>
  </p:clrMapOvr>
  <p:transition spd="slow">
    <p:cover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90332"/>
      </p:ext>
    </p:extLst>
  </p:cSld>
  <p:clrMapOvr>
    <a:masterClrMapping/>
  </p:clrMapOvr>
  <p:transition spd="slow">
    <p:cover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6756"/>
      </p:ext>
    </p:extLst>
  </p:cSld>
  <p:clrMapOvr>
    <a:masterClrMapping/>
  </p:clrMapOvr>
  <p:transition spd="slow">
    <p:cover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24075" y="5417602"/>
            <a:ext cx="7943850" cy="687034"/>
          </a:xfrm>
        </p:spPr>
        <p:txBody>
          <a:bodyPr anchor="b">
            <a:normAutofit/>
          </a:bodyPr>
          <a:lstStyle>
            <a:lvl1pPr marL="0" indent="0" algn="ctr">
              <a:buNone/>
              <a:defRPr sz="3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www.nera.nu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955" y="2719042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816390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 userDrawn="1"/>
        </p:nvSpPr>
        <p:spPr>
          <a:xfrm>
            <a:off x="2124075" y="4595416"/>
            <a:ext cx="7943850" cy="687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>
                <a:solidFill>
                  <a:schemeClr val="tx1"/>
                </a:solidFill>
              </a:rPr>
              <a:t>Bekijk meer informatie op</a:t>
            </a:r>
          </a:p>
        </p:txBody>
      </p:sp>
    </p:spTree>
    <p:extLst>
      <p:ext uri="{BB962C8B-B14F-4D97-AF65-F5344CB8AC3E}">
        <p14:creationId xmlns:p14="http://schemas.microsoft.com/office/powerpoint/2010/main" val="1100032344"/>
      </p:ext>
    </p:extLst>
  </p:cSld>
  <p:clrMapOvr>
    <a:masterClrMapping/>
  </p:clrMapOvr>
  <p:transition spd="slow">
    <p:cover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9FDB10D3-CEF5-0BBC-8B96-FA03B5F2C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990829"/>
          </a:xfrm>
          <a:custGeom>
            <a:avLst/>
            <a:gdLst>
              <a:gd name="connsiteX0" fmla="*/ 0 w 12192000"/>
              <a:gd name="connsiteY0" fmla="*/ 0 h 5849815"/>
              <a:gd name="connsiteX1" fmla="*/ 12192000 w 12192000"/>
              <a:gd name="connsiteY1" fmla="*/ 0 h 5849815"/>
              <a:gd name="connsiteX2" fmla="*/ 12192000 w 12192000"/>
              <a:gd name="connsiteY2" fmla="*/ 5849815 h 5849815"/>
              <a:gd name="connsiteX3" fmla="*/ 0 w 12192000"/>
              <a:gd name="connsiteY3" fmla="*/ 5849815 h 5849815"/>
              <a:gd name="connsiteX4" fmla="*/ 0 w 12192000"/>
              <a:gd name="connsiteY4" fmla="*/ 0 h 5849815"/>
              <a:gd name="connsiteX0" fmla="*/ 0 w 12192000"/>
              <a:gd name="connsiteY0" fmla="*/ 0 h 6454114"/>
              <a:gd name="connsiteX1" fmla="*/ 12192000 w 12192000"/>
              <a:gd name="connsiteY1" fmla="*/ 0 h 6454114"/>
              <a:gd name="connsiteX2" fmla="*/ 12192000 w 12192000"/>
              <a:gd name="connsiteY2" fmla="*/ 5849815 h 6454114"/>
              <a:gd name="connsiteX3" fmla="*/ 0 w 12192000"/>
              <a:gd name="connsiteY3" fmla="*/ 6454114 h 6454114"/>
              <a:gd name="connsiteX4" fmla="*/ 0 w 12192000"/>
              <a:gd name="connsiteY4" fmla="*/ 0 h 6454114"/>
              <a:gd name="connsiteX0" fmla="*/ 0 w 12199951"/>
              <a:gd name="connsiteY0" fmla="*/ 0 h 6454114"/>
              <a:gd name="connsiteX1" fmla="*/ 12192000 w 12199951"/>
              <a:gd name="connsiteY1" fmla="*/ 0 h 6454114"/>
              <a:gd name="connsiteX2" fmla="*/ 12199951 w 12199951"/>
              <a:gd name="connsiteY2" fmla="*/ 4816146 h 6454114"/>
              <a:gd name="connsiteX3" fmla="*/ 0 w 12199951"/>
              <a:gd name="connsiteY3" fmla="*/ 6454114 h 6454114"/>
              <a:gd name="connsiteX4" fmla="*/ 0 w 12199951"/>
              <a:gd name="connsiteY4" fmla="*/ 0 h 6454114"/>
              <a:gd name="connsiteX0" fmla="*/ 0 w 12192764"/>
              <a:gd name="connsiteY0" fmla="*/ 0 h 6454114"/>
              <a:gd name="connsiteX1" fmla="*/ 12192000 w 12192764"/>
              <a:gd name="connsiteY1" fmla="*/ 0 h 6454114"/>
              <a:gd name="connsiteX2" fmla="*/ 12192000 w 12192764"/>
              <a:gd name="connsiteY2" fmla="*/ 5285273 h 6454114"/>
              <a:gd name="connsiteX3" fmla="*/ 0 w 12192764"/>
              <a:gd name="connsiteY3" fmla="*/ 6454114 h 6454114"/>
              <a:gd name="connsiteX4" fmla="*/ 0 w 12192764"/>
              <a:gd name="connsiteY4" fmla="*/ 0 h 6454114"/>
              <a:gd name="connsiteX0" fmla="*/ 0 w 12192000"/>
              <a:gd name="connsiteY0" fmla="*/ 0 h 6454114"/>
              <a:gd name="connsiteX1" fmla="*/ 12192000 w 12192000"/>
              <a:gd name="connsiteY1" fmla="*/ 0 h 6454114"/>
              <a:gd name="connsiteX2" fmla="*/ 5356578 w 12192000"/>
              <a:gd name="connsiteY2" fmla="*/ 5527984 h 6454114"/>
              <a:gd name="connsiteX3" fmla="*/ 0 w 12192000"/>
              <a:gd name="connsiteY3" fmla="*/ 6454114 h 6454114"/>
              <a:gd name="connsiteX4" fmla="*/ 0 w 12192000"/>
              <a:gd name="connsiteY4" fmla="*/ 0 h 6454114"/>
              <a:gd name="connsiteX0" fmla="*/ 0 w 12192000"/>
              <a:gd name="connsiteY0" fmla="*/ 0 h 6454114"/>
              <a:gd name="connsiteX1" fmla="*/ 12192000 w 12192000"/>
              <a:gd name="connsiteY1" fmla="*/ 0 h 6454114"/>
              <a:gd name="connsiteX2" fmla="*/ 6220178 w 12192000"/>
              <a:gd name="connsiteY2" fmla="*/ 5894873 h 6454114"/>
              <a:gd name="connsiteX3" fmla="*/ 0 w 12192000"/>
              <a:gd name="connsiteY3" fmla="*/ 6454114 h 6454114"/>
              <a:gd name="connsiteX4" fmla="*/ 0 w 12192000"/>
              <a:gd name="connsiteY4" fmla="*/ 0 h 6454114"/>
              <a:gd name="connsiteX0" fmla="*/ 0 w 6220178"/>
              <a:gd name="connsiteY0" fmla="*/ 0 h 6454114"/>
              <a:gd name="connsiteX1" fmla="*/ 6208888 w 6220178"/>
              <a:gd name="connsiteY1" fmla="*/ 11288 h 6454114"/>
              <a:gd name="connsiteX2" fmla="*/ 6220178 w 6220178"/>
              <a:gd name="connsiteY2" fmla="*/ 5894873 h 6454114"/>
              <a:gd name="connsiteX3" fmla="*/ 0 w 6220178"/>
              <a:gd name="connsiteY3" fmla="*/ 6454114 h 6454114"/>
              <a:gd name="connsiteX4" fmla="*/ 0 w 6220178"/>
              <a:gd name="connsiteY4" fmla="*/ 0 h 6454114"/>
              <a:gd name="connsiteX0" fmla="*/ 5644 w 6225822"/>
              <a:gd name="connsiteY0" fmla="*/ 0 h 5894873"/>
              <a:gd name="connsiteX1" fmla="*/ 6214532 w 6225822"/>
              <a:gd name="connsiteY1" fmla="*/ 11288 h 5894873"/>
              <a:gd name="connsiteX2" fmla="*/ 6225822 w 6225822"/>
              <a:gd name="connsiteY2" fmla="*/ 5894873 h 5894873"/>
              <a:gd name="connsiteX3" fmla="*/ 0 w 6225822"/>
              <a:gd name="connsiteY3" fmla="*/ 5037358 h 5894873"/>
              <a:gd name="connsiteX4" fmla="*/ 5644 w 6225822"/>
              <a:gd name="connsiteY4" fmla="*/ 0 h 5894873"/>
              <a:gd name="connsiteX0" fmla="*/ 5644 w 6225822"/>
              <a:gd name="connsiteY0" fmla="*/ 0 h 5894873"/>
              <a:gd name="connsiteX1" fmla="*/ 6214532 w 6225822"/>
              <a:gd name="connsiteY1" fmla="*/ 11288 h 5894873"/>
              <a:gd name="connsiteX2" fmla="*/ 6225822 w 6225822"/>
              <a:gd name="connsiteY2" fmla="*/ 5894873 h 5894873"/>
              <a:gd name="connsiteX3" fmla="*/ 0 w 6225822"/>
              <a:gd name="connsiteY3" fmla="*/ 5771136 h 5894873"/>
              <a:gd name="connsiteX4" fmla="*/ 5644 w 6225822"/>
              <a:gd name="connsiteY4" fmla="*/ 0 h 5894873"/>
              <a:gd name="connsiteX0" fmla="*/ 5644 w 6225822"/>
              <a:gd name="connsiteY0" fmla="*/ 0 h 5894873"/>
              <a:gd name="connsiteX1" fmla="*/ 6214532 w 6225822"/>
              <a:gd name="connsiteY1" fmla="*/ 11288 h 5894873"/>
              <a:gd name="connsiteX2" fmla="*/ 6225822 w 6225822"/>
              <a:gd name="connsiteY2" fmla="*/ 5894873 h 5894873"/>
              <a:gd name="connsiteX3" fmla="*/ 0 w 6225822"/>
              <a:gd name="connsiteY3" fmla="*/ 5788070 h 5894873"/>
              <a:gd name="connsiteX4" fmla="*/ 5644 w 6225822"/>
              <a:gd name="connsiteY4" fmla="*/ 0 h 5894873"/>
              <a:gd name="connsiteX0" fmla="*/ 5644 w 6220178"/>
              <a:gd name="connsiteY0" fmla="*/ 0 h 5889229"/>
              <a:gd name="connsiteX1" fmla="*/ 6214532 w 6220178"/>
              <a:gd name="connsiteY1" fmla="*/ 11288 h 5889229"/>
              <a:gd name="connsiteX2" fmla="*/ 6220178 w 6220178"/>
              <a:gd name="connsiteY2" fmla="*/ 5889229 h 5889229"/>
              <a:gd name="connsiteX3" fmla="*/ 0 w 6220178"/>
              <a:gd name="connsiteY3" fmla="*/ 5788070 h 5889229"/>
              <a:gd name="connsiteX4" fmla="*/ 5644 w 6220178"/>
              <a:gd name="connsiteY4" fmla="*/ 0 h 5889229"/>
              <a:gd name="connsiteX0" fmla="*/ 5644 w 12186354"/>
              <a:gd name="connsiteY0" fmla="*/ 0 h 5889229"/>
              <a:gd name="connsiteX1" fmla="*/ 12186354 w 12186354"/>
              <a:gd name="connsiteY1" fmla="*/ 0 h 5889229"/>
              <a:gd name="connsiteX2" fmla="*/ 6220178 w 12186354"/>
              <a:gd name="connsiteY2" fmla="*/ 5889229 h 5889229"/>
              <a:gd name="connsiteX3" fmla="*/ 0 w 12186354"/>
              <a:gd name="connsiteY3" fmla="*/ 5788070 h 5889229"/>
              <a:gd name="connsiteX4" fmla="*/ 5644 w 12186354"/>
              <a:gd name="connsiteY4" fmla="*/ 0 h 5889229"/>
              <a:gd name="connsiteX0" fmla="*/ 5644 w 12192000"/>
              <a:gd name="connsiteY0" fmla="*/ 0 h 5990829"/>
              <a:gd name="connsiteX1" fmla="*/ 12186354 w 12192000"/>
              <a:gd name="connsiteY1" fmla="*/ 0 h 5990829"/>
              <a:gd name="connsiteX2" fmla="*/ 12192000 w 12192000"/>
              <a:gd name="connsiteY2" fmla="*/ 5990829 h 5990829"/>
              <a:gd name="connsiteX3" fmla="*/ 0 w 12192000"/>
              <a:gd name="connsiteY3" fmla="*/ 5788070 h 5990829"/>
              <a:gd name="connsiteX4" fmla="*/ 5644 w 12192000"/>
              <a:gd name="connsiteY4" fmla="*/ 0 h 599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990829">
                <a:moveTo>
                  <a:pt x="5644" y="0"/>
                </a:moveTo>
                <a:lnTo>
                  <a:pt x="12186354" y="0"/>
                </a:lnTo>
                <a:cubicBezTo>
                  <a:pt x="12189004" y="1605382"/>
                  <a:pt x="12189350" y="4385447"/>
                  <a:pt x="12192000" y="5990829"/>
                </a:cubicBezTo>
                <a:lnTo>
                  <a:pt x="0" y="5788070"/>
                </a:lnTo>
                <a:cubicBezTo>
                  <a:pt x="1881" y="4108951"/>
                  <a:pt x="3763" y="1679119"/>
                  <a:pt x="5644" y="0"/>
                </a:cubicBezTo>
                <a:close/>
              </a:path>
            </a:pathLst>
          </a:custGeom>
          <a:solidFill>
            <a:srgbClr val="009FDA"/>
          </a:solidFill>
        </p:spPr>
        <p:txBody>
          <a:bodyPr>
            <a:normAutofit/>
          </a:bodyPr>
          <a:lstStyle>
            <a:lvl1pPr marL="0" indent="0">
              <a:buNone/>
              <a:defRPr sz="105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5A0327-2EA2-4136-750B-418D33A85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30192" cy="5043454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6512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5EC7-4756-4E4F-6D25-EAF3C8464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F1BD86-DA1C-F65E-4711-78E7BB34E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2860"/>
            <a:ext cx="10306514" cy="397264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490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D96FB2-7AF1-462A-D628-4D85F39704E5}"/>
              </a:ext>
            </a:extLst>
          </p:cNvPr>
          <p:cNvSpPr/>
          <p:nvPr userDrawn="1"/>
        </p:nvSpPr>
        <p:spPr>
          <a:xfrm>
            <a:off x="0" y="1"/>
            <a:ext cx="12192000" cy="5991725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  <a:gd name="connsiteX4" fmla="*/ 0 w 12192000"/>
              <a:gd name="connsiteY4" fmla="*/ 0 h 6857998"/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5778593 h 6857998"/>
              <a:gd name="connsiteX4" fmla="*/ 0 w 12192000"/>
              <a:gd name="connsiteY4" fmla="*/ 0 h 6857998"/>
              <a:gd name="connsiteX0" fmla="*/ 0 w 12192000"/>
              <a:gd name="connsiteY0" fmla="*/ 0 h 5991725"/>
              <a:gd name="connsiteX1" fmla="*/ 12192000 w 12192000"/>
              <a:gd name="connsiteY1" fmla="*/ 0 h 5991725"/>
              <a:gd name="connsiteX2" fmla="*/ 12185125 w 12192000"/>
              <a:gd name="connsiteY2" fmla="*/ 5991725 h 5991725"/>
              <a:gd name="connsiteX3" fmla="*/ 0 w 12192000"/>
              <a:gd name="connsiteY3" fmla="*/ 5778593 h 5991725"/>
              <a:gd name="connsiteX4" fmla="*/ 0 w 12192000"/>
              <a:gd name="connsiteY4" fmla="*/ 0 h 599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991725">
                <a:moveTo>
                  <a:pt x="0" y="0"/>
                </a:moveTo>
                <a:lnTo>
                  <a:pt x="12192000" y="0"/>
                </a:lnTo>
                <a:cubicBezTo>
                  <a:pt x="12189708" y="1997242"/>
                  <a:pt x="12187417" y="3994483"/>
                  <a:pt x="12185125" y="5991725"/>
                </a:cubicBezTo>
                <a:lnTo>
                  <a:pt x="0" y="5778593"/>
                </a:lnTo>
                <a:lnTo>
                  <a:pt x="0" y="0"/>
                </a:lnTo>
                <a:close/>
              </a:path>
            </a:pathLst>
          </a:custGeom>
          <a:solidFill>
            <a:srgbClr val="005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47CE44-EE0C-656F-9606-CC6A6CDEF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20" y="365125"/>
            <a:ext cx="1025888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</a:t>
            </a:r>
            <a:endParaRPr lang="en-NL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C6B0247-7E15-50BF-E4FB-2D22E0D2250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89000" y="1802860"/>
            <a:ext cx="10257302" cy="36712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745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8B6A2A-E008-47DF-B252-93BA5B14A57E}"/>
              </a:ext>
            </a:extLst>
          </p:cNvPr>
          <p:cNvSpPr/>
          <p:nvPr userDrawn="1"/>
        </p:nvSpPr>
        <p:spPr>
          <a:xfrm>
            <a:off x="838200" y="1802860"/>
            <a:ext cx="10308102" cy="3972645"/>
          </a:xfrm>
          <a:prstGeom prst="roundRect">
            <a:avLst>
              <a:gd name="adj" fmla="val 9328"/>
            </a:avLst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B5EC7-4756-4E4F-6D25-EAF3C8464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F1BD86-DA1C-F65E-4711-78E7BB34E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9930" y="2054087"/>
            <a:ext cx="9766853" cy="3465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2356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46EDE3F-409D-DE13-A19D-D1339E3C9E3E}"/>
              </a:ext>
            </a:extLst>
          </p:cNvPr>
          <p:cNvSpPr/>
          <p:nvPr userDrawn="1"/>
        </p:nvSpPr>
        <p:spPr>
          <a:xfrm>
            <a:off x="0" y="1"/>
            <a:ext cx="12192000" cy="5991725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  <a:gd name="connsiteX4" fmla="*/ 0 w 12192000"/>
              <a:gd name="connsiteY4" fmla="*/ 0 h 6857998"/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5778593 h 6857998"/>
              <a:gd name="connsiteX4" fmla="*/ 0 w 12192000"/>
              <a:gd name="connsiteY4" fmla="*/ 0 h 6857998"/>
              <a:gd name="connsiteX0" fmla="*/ 0 w 12192000"/>
              <a:gd name="connsiteY0" fmla="*/ 0 h 5991725"/>
              <a:gd name="connsiteX1" fmla="*/ 12192000 w 12192000"/>
              <a:gd name="connsiteY1" fmla="*/ 0 h 5991725"/>
              <a:gd name="connsiteX2" fmla="*/ 12185125 w 12192000"/>
              <a:gd name="connsiteY2" fmla="*/ 5991725 h 5991725"/>
              <a:gd name="connsiteX3" fmla="*/ 0 w 12192000"/>
              <a:gd name="connsiteY3" fmla="*/ 5778593 h 5991725"/>
              <a:gd name="connsiteX4" fmla="*/ 0 w 12192000"/>
              <a:gd name="connsiteY4" fmla="*/ 0 h 599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991725">
                <a:moveTo>
                  <a:pt x="0" y="0"/>
                </a:moveTo>
                <a:lnTo>
                  <a:pt x="12192000" y="0"/>
                </a:lnTo>
                <a:cubicBezTo>
                  <a:pt x="12189708" y="1997242"/>
                  <a:pt x="12187417" y="3994483"/>
                  <a:pt x="12185125" y="5991725"/>
                </a:cubicBezTo>
                <a:lnTo>
                  <a:pt x="0" y="5778593"/>
                </a:lnTo>
                <a:lnTo>
                  <a:pt x="0" y="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E3967-6B9B-76B4-1521-840370AFB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97985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34A9-73CB-32AF-F4C3-912DE285F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96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2A157-C6FC-E67E-1651-156E93274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645855" cy="3896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393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41411"/>
          <a:stretch/>
        </p:blipFill>
        <p:spPr>
          <a:xfrm>
            <a:off x="6103456" y="0"/>
            <a:ext cx="60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1107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1107" cy="4351338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8966"/>
      </p:ext>
    </p:extLst>
  </p:cSld>
  <p:clrMapOvr>
    <a:masterClrMapping/>
  </p:clrMapOvr>
  <p:transition spd="slow">
    <p:cover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02FF9-03E7-4298-0AA9-40B93E4F4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11894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90A06-EC1F-AE3C-FC3E-8FF55FCDB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EBCD6-FE21-0DCE-2CE3-7EB4848CD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704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E322B8-1AAE-C891-FCC8-C98E81C36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7865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AF1B6-8912-1BDD-824E-3AFDE1C71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786532" cy="32704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8887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C0524-02AE-B493-444D-1FD883DB4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26614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7484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49662-3C56-0A82-6295-06539A2ABF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-21946" y="-11982"/>
            <a:ext cx="12213945" cy="600281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7"/>
              <a:gd name="connsiteY0" fmla="*/ 0 h 10020"/>
              <a:gd name="connsiteX1" fmla="*/ 10017 w 10017"/>
              <a:gd name="connsiteY1" fmla="*/ 20 h 10020"/>
              <a:gd name="connsiteX2" fmla="*/ 10017 w 10017"/>
              <a:gd name="connsiteY2" fmla="*/ 10020 h 10020"/>
              <a:gd name="connsiteX3" fmla="*/ 17 w 10017"/>
              <a:gd name="connsiteY3" fmla="*/ 10020 h 10020"/>
              <a:gd name="connsiteX4" fmla="*/ 0 w 10017"/>
              <a:gd name="connsiteY4" fmla="*/ 0 h 10020"/>
              <a:gd name="connsiteX0" fmla="*/ 1 w 10018"/>
              <a:gd name="connsiteY0" fmla="*/ 0 h 10020"/>
              <a:gd name="connsiteX1" fmla="*/ 10018 w 10018"/>
              <a:gd name="connsiteY1" fmla="*/ 20 h 10020"/>
              <a:gd name="connsiteX2" fmla="*/ 10018 w 10018"/>
              <a:gd name="connsiteY2" fmla="*/ 10020 h 10020"/>
              <a:gd name="connsiteX3" fmla="*/ 1 w 10018"/>
              <a:gd name="connsiteY3" fmla="*/ 9676 h 10020"/>
              <a:gd name="connsiteX4" fmla="*/ 1 w 10018"/>
              <a:gd name="connsiteY4" fmla="*/ 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10020">
                <a:moveTo>
                  <a:pt x="1" y="0"/>
                </a:moveTo>
                <a:lnTo>
                  <a:pt x="10018" y="20"/>
                </a:lnTo>
                <a:lnTo>
                  <a:pt x="10018" y="10020"/>
                </a:lnTo>
                <a:lnTo>
                  <a:pt x="1" y="9676"/>
                </a:lnTo>
                <a:cubicBezTo>
                  <a:pt x="-5" y="6336"/>
                  <a:pt x="7" y="3340"/>
                  <a:pt x="1" y="0"/>
                </a:cubicBezTo>
                <a:close/>
              </a:path>
            </a:pathLst>
          </a:custGeom>
          <a:solidFill>
            <a:srgbClr val="005293"/>
          </a:solidFill>
        </p:spPr>
        <p:txBody>
          <a:bodyPr anchor="t">
            <a:norm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r>
              <a:rPr lang="en-US"/>
              <a:t>Click icon to add video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295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E925369-55CD-0E04-EA5D-72D427A920A2}"/>
              </a:ext>
            </a:extLst>
          </p:cNvPr>
          <p:cNvSpPr/>
          <p:nvPr userDrawn="1"/>
        </p:nvSpPr>
        <p:spPr>
          <a:xfrm>
            <a:off x="6095999" y="2"/>
            <a:ext cx="6113309" cy="5997842"/>
          </a:xfrm>
          <a:custGeom>
            <a:avLst/>
            <a:gdLst>
              <a:gd name="connsiteX0" fmla="*/ 0 w 6090061"/>
              <a:gd name="connsiteY0" fmla="*/ 0 h 6857998"/>
              <a:gd name="connsiteX1" fmla="*/ 6090061 w 6090061"/>
              <a:gd name="connsiteY1" fmla="*/ 0 h 6857998"/>
              <a:gd name="connsiteX2" fmla="*/ 6090061 w 6090061"/>
              <a:gd name="connsiteY2" fmla="*/ 6857998 h 6857998"/>
              <a:gd name="connsiteX3" fmla="*/ 0 w 6090061"/>
              <a:gd name="connsiteY3" fmla="*/ 6857998 h 6857998"/>
              <a:gd name="connsiteX4" fmla="*/ 0 w 6090061"/>
              <a:gd name="connsiteY4" fmla="*/ 0 h 6857998"/>
              <a:gd name="connsiteX0" fmla="*/ 0 w 6090061"/>
              <a:gd name="connsiteY0" fmla="*/ 0 h 6857998"/>
              <a:gd name="connsiteX1" fmla="*/ 6090061 w 6090061"/>
              <a:gd name="connsiteY1" fmla="*/ 0 h 6857998"/>
              <a:gd name="connsiteX2" fmla="*/ 6090061 w 6090061"/>
              <a:gd name="connsiteY2" fmla="*/ 6857998 h 6857998"/>
              <a:gd name="connsiteX3" fmla="*/ 0 w 6090061"/>
              <a:gd name="connsiteY3" fmla="*/ 5889354 h 6857998"/>
              <a:gd name="connsiteX4" fmla="*/ 0 w 6090061"/>
              <a:gd name="connsiteY4" fmla="*/ 0 h 6857998"/>
              <a:gd name="connsiteX0" fmla="*/ 0 w 6121058"/>
              <a:gd name="connsiteY0" fmla="*/ 0 h 5889354"/>
              <a:gd name="connsiteX1" fmla="*/ 6090061 w 6121058"/>
              <a:gd name="connsiteY1" fmla="*/ 0 h 5889354"/>
              <a:gd name="connsiteX2" fmla="*/ 6121058 w 6121058"/>
              <a:gd name="connsiteY2" fmla="*/ 5757618 h 5889354"/>
              <a:gd name="connsiteX3" fmla="*/ 0 w 6121058"/>
              <a:gd name="connsiteY3" fmla="*/ 5889354 h 5889354"/>
              <a:gd name="connsiteX4" fmla="*/ 0 w 6121058"/>
              <a:gd name="connsiteY4" fmla="*/ 0 h 5889354"/>
              <a:gd name="connsiteX0" fmla="*/ 0 w 6113309"/>
              <a:gd name="connsiteY0" fmla="*/ 0 h 5997842"/>
              <a:gd name="connsiteX1" fmla="*/ 6090061 w 6113309"/>
              <a:gd name="connsiteY1" fmla="*/ 0 h 5997842"/>
              <a:gd name="connsiteX2" fmla="*/ 6113309 w 6113309"/>
              <a:gd name="connsiteY2" fmla="*/ 5997842 h 5997842"/>
              <a:gd name="connsiteX3" fmla="*/ 0 w 6113309"/>
              <a:gd name="connsiteY3" fmla="*/ 5889354 h 5997842"/>
              <a:gd name="connsiteX4" fmla="*/ 0 w 6113309"/>
              <a:gd name="connsiteY4" fmla="*/ 0 h 599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309" h="5997842">
                <a:moveTo>
                  <a:pt x="0" y="0"/>
                </a:moveTo>
                <a:lnTo>
                  <a:pt x="6090061" y="0"/>
                </a:lnTo>
                <a:cubicBezTo>
                  <a:pt x="6097810" y="1999281"/>
                  <a:pt x="6105560" y="3998561"/>
                  <a:pt x="6113309" y="5997842"/>
                </a:cubicBezTo>
                <a:lnTo>
                  <a:pt x="0" y="5889354"/>
                </a:lnTo>
                <a:lnTo>
                  <a:pt x="0" y="0"/>
                </a:lnTo>
                <a:close/>
              </a:path>
            </a:pathLst>
          </a:custGeom>
          <a:solidFill>
            <a:srgbClr val="005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4518C-CFC9-0F00-99DE-E1C558263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485286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50DC-E669-57DF-63B1-2159E250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053" y="987425"/>
            <a:ext cx="5189256" cy="44866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F194A-A86C-CD39-EF5B-79F6FCCB7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52868" cy="34167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846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510D-BA32-A890-8F3C-A0B7974FA3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87ECC-47F6-C79D-DFCE-85AA7EA89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5850572" cy="46998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B7282-AF9E-D517-5674-D38CB6CF8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5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371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i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26AEFD5-13A4-8565-79B3-C74C12366F2A}"/>
              </a:ext>
            </a:extLst>
          </p:cNvPr>
          <p:cNvSpPr/>
          <p:nvPr userDrawn="1"/>
        </p:nvSpPr>
        <p:spPr>
          <a:xfrm>
            <a:off x="0" y="1"/>
            <a:ext cx="12192000" cy="5991725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  <a:gd name="connsiteX4" fmla="*/ 0 w 12192000"/>
              <a:gd name="connsiteY4" fmla="*/ 0 h 6857998"/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5778593 h 6857998"/>
              <a:gd name="connsiteX4" fmla="*/ 0 w 12192000"/>
              <a:gd name="connsiteY4" fmla="*/ 0 h 6857998"/>
              <a:gd name="connsiteX0" fmla="*/ 0 w 12192000"/>
              <a:gd name="connsiteY0" fmla="*/ 0 h 5991725"/>
              <a:gd name="connsiteX1" fmla="*/ 12192000 w 12192000"/>
              <a:gd name="connsiteY1" fmla="*/ 0 h 5991725"/>
              <a:gd name="connsiteX2" fmla="*/ 12185125 w 12192000"/>
              <a:gd name="connsiteY2" fmla="*/ 5991725 h 5991725"/>
              <a:gd name="connsiteX3" fmla="*/ 0 w 12192000"/>
              <a:gd name="connsiteY3" fmla="*/ 5778593 h 5991725"/>
              <a:gd name="connsiteX4" fmla="*/ 0 w 12192000"/>
              <a:gd name="connsiteY4" fmla="*/ 0 h 599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991725">
                <a:moveTo>
                  <a:pt x="0" y="0"/>
                </a:moveTo>
                <a:lnTo>
                  <a:pt x="12192000" y="0"/>
                </a:lnTo>
                <a:cubicBezTo>
                  <a:pt x="12189708" y="1997242"/>
                  <a:pt x="12187417" y="3994483"/>
                  <a:pt x="12185125" y="5991725"/>
                </a:cubicBezTo>
                <a:lnTo>
                  <a:pt x="0" y="5778593"/>
                </a:lnTo>
                <a:lnTo>
                  <a:pt x="0" y="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78700-1355-A023-4117-D0D0A0D45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558384"/>
            <a:ext cx="6738258" cy="3500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CCA97-9CF2-560B-3864-FE857648F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207" y="1558384"/>
            <a:ext cx="3595502" cy="3500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292E4-E5B6-72DB-AFB0-6D1E9820E9E8}"/>
              </a:ext>
            </a:extLst>
          </p:cNvPr>
          <p:cNvSpPr txBox="1"/>
          <p:nvPr userDrawn="1"/>
        </p:nvSpPr>
        <p:spPr>
          <a:xfrm>
            <a:off x="726332" y="594527"/>
            <a:ext cx="284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kern="1200">
                <a:solidFill>
                  <a:srgbClr val="005293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WWW.HZ.NL</a:t>
            </a:r>
          </a:p>
        </p:txBody>
      </p:sp>
    </p:spTree>
    <p:extLst>
      <p:ext uri="{BB962C8B-B14F-4D97-AF65-F5344CB8AC3E}">
        <p14:creationId xmlns:p14="http://schemas.microsoft.com/office/powerpoint/2010/main" val="1228913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Rechthoek 4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Title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853" y="3802548"/>
            <a:ext cx="10939481" cy="1054100"/>
          </a:xfrm>
          <a:noFill/>
        </p:spPr>
        <p:txBody>
          <a:bodyPr lIns="0" tIns="0" rIns="0" bIns="0" anchor="b"/>
          <a:lstStyle>
            <a:lvl1pPr algn="l">
              <a:defRPr sz="5398" baseline="0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6855" y="4883950"/>
            <a:ext cx="10939480" cy="631031"/>
          </a:xfrm>
          <a:noFill/>
        </p:spPr>
        <p:txBody>
          <a:bodyPr lIns="0" tIns="0" rIns="0" bIns="0"/>
          <a:lstStyle>
            <a:lvl1pPr marL="0" indent="0" algn="l">
              <a:buNone/>
              <a:defRPr sz="2799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9" hasCustomPrompt="1"/>
          </p:nvPr>
        </p:nvSpPr>
        <p:spPr>
          <a:xfrm>
            <a:off x="7500870" y="206305"/>
            <a:ext cx="1616364" cy="506558"/>
          </a:xfrm>
        </p:spPr>
        <p:txBody>
          <a:bodyPr lIns="0" tIns="216000" rIns="0" bIns="180000" anchor="ctr"/>
          <a:lstStyle>
            <a:lvl1pPr algn="ctr">
              <a:defRPr lang="nl-NL" sz="1200" kern="1200" spc="5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rtl="0" eaLnBrk="0" fontAlgn="base" hangingPunct="0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</a:pPr>
            <a:r>
              <a:rPr lang="en-US"/>
              <a:t>Add another logo</a:t>
            </a:r>
          </a:p>
        </p:txBody>
      </p:sp>
      <p:grpSp>
        <p:nvGrpSpPr>
          <p:cNvPr id="9" name="Groep 8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1" name="Rechthoek 10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Ovaal 15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17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1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2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3" name="Ovaal 22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4" name="Rechte verbindingslijn 23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5" name="Groep 24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6" name="Rechte verbindingslijn 4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Gelijkbenige driehoek 4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7" name="Tekstvak 26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8" name="Afbeelding 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9" name="Groep 28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0" name="Rechthoek 29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1" name="Groep 30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4" name="Rechthoek 33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5" name="Groep 34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8" name="Afgeronde rechthoek 37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39" name="Rechthoek 38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6" name="Rechthoek 35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7" name="Gelijkbenige driehoek 36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2" name="Afgeronde rechthoek 31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1603583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(XXL)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" y="1467853"/>
            <a:ext cx="11565100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fld id="{C98F7B85-694B-437E-BA2E-81C4A6285A09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7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9" name="Rechthoek 8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1" name="Ovaal 10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" name="Ovaal 11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6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2" name="Groep 21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7" name="Afgeronde rechthoek 76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" name="Groep 22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5" name="Rechthoek 54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8" name="Groep 57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2" name="Rechthoek 71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3" name="Rechthoek 72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73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9" name="Groep 58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0" name="Groep 59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1" name="Groep 60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2" name="Rechthoek 6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6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4" name="Groep 23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3" name="Groep 42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4" name="Rechthoek 43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44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Vrije vorm 53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5" name="Rechte verbindingslijn 24"/>
            <p:cNvCxnSpPr>
              <a:endCxn id="42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6" name="Rechte verbindingslijn 25"/>
            <p:cNvCxnSpPr>
              <a:endCxn id="77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7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8" name="Groep 37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0" name="Afgeronde rechthoek 39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1" name="Vrije vorm 40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30400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mpare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compare (XXL)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" y="1467853"/>
            <a:ext cx="5785143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fld id="{C98F7B85-694B-437E-BA2E-81C4A6285A09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7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9" name="Rechthoek 8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1" name="Ovaal 10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" name="Ovaal 11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6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2" name="Groep 21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7" name="Afgeronde rechthoek 76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" name="Groep 22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5" name="Rechthoek 54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8" name="Groep 57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2" name="Rechthoek 71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3" name="Rechthoek 72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73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9" name="Groep 58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0" name="Groep 59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1" name="Groep 60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2" name="Rechthoek 6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6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4" name="Groep 23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3" name="Groep 42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4" name="Rechthoek 43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44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Vrije vorm 53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5" name="Rechte verbindingslijn 24"/>
            <p:cNvCxnSpPr>
              <a:endCxn id="42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6" name="Rechte verbindingslijn 25"/>
            <p:cNvCxnSpPr>
              <a:endCxn id="77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7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8" name="Groep 37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0" name="Afgeronde rechthoek 39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1" name="Vrije vorm 40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sp>
        <p:nvSpPr>
          <p:cNvPr id="90" name="Tijdelijke aanduiding voor verticale tekst 2"/>
          <p:cNvSpPr>
            <a:spLocks noGrp="1"/>
          </p:cNvSpPr>
          <p:nvPr>
            <p:ph type="body" orient="vert" idx="20"/>
          </p:nvPr>
        </p:nvSpPr>
        <p:spPr>
          <a:xfrm>
            <a:off x="5812429" y="1467853"/>
            <a:ext cx="5785143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" name="Tijdelijke aanduiding voor tekst 2"/>
          <p:cNvSpPr>
            <a:spLocks noGrp="1"/>
          </p:cNvSpPr>
          <p:nvPr>
            <p:ph type="body" idx="21"/>
          </p:nvPr>
        </p:nvSpPr>
        <p:spPr>
          <a:xfrm>
            <a:off x="6334485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61278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L) &amp;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(L) &amp; Image (M)</a:t>
            </a: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7535487" y="817042"/>
            <a:ext cx="46609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" y="1467853"/>
            <a:ext cx="7531078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B4CE7B-BB48-4C0D-A4E0-D760E9BA67FA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2" name="Instruction Image Cropping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3" name="bijsnijden"/>
            <p:cNvGrpSpPr/>
            <p:nvPr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11" name="Groep 110"/>
              <p:cNvGrpSpPr/>
              <p:nvPr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15" name="Afbeelding 114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16" name="L-vorm 115"/>
                <p:cNvSpPr/>
                <p:nvPr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L-vorm 116"/>
                <p:cNvSpPr/>
                <p:nvPr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2" name="Tekstvak 76"/>
              <p:cNvSpPr txBox="1"/>
              <p:nvPr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13" name="Rechthoekige driehoek 112"/>
              <p:cNvSpPr/>
              <p:nvPr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4" name="Rechthoek 9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Ovaal 9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8" name="Ovaal 9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9" name="Rechte verbindingslijn 9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1" name="Rechte verbindingslijn 10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0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0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04" name="Ovaal 10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05" name="Rechte verbindingslijn 10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07" name="Afgeronde rechthoek 10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09" name="Rechte verbindingslijn 10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Gelijkbenige driehoek 10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42880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>
          <a:xfrm>
            <a:off x="6088857" y="0"/>
            <a:ext cx="6207918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-9524" y="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8834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1931143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8834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1931143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8395"/>
      </p:ext>
    </p:extLst>
  </p:cSld>
  <p:clrMapOvr>
    <a:masterClrMapping/>
  </p:clrMapOvr>
  <p:transition spd="slow">
    <p:cover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M) &amp;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Image (L)</a:t>
            </a: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656139" y="817042"/>
            <a:ext cx="7540272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67853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606BDF-5C65-4C02-9654-F4D38C507E52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19975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2" name="Instruction Image Cropping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3" name="bijsnijden"/>
            <p:cNvGrpSpPr/>
            <p:nvPr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11" name="Groep 110"/>
              <p:cNvGrpSpPr/>
              <p:nvPr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15" name="Afbeelding 114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16" name="L-vorm 115"/>
                <p:cNvSpPr/>
                <p:nvPr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L-vorm 116"/>
                <p:cNvSpPr/>
                <p:nvPr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2" name="Tekstvak 76"/>
              <p:cNvSpPr txBox="1"/>
              <p:nvPr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13" name="Rechthoekige driehoek 112"/>
              <p:cNvSpPr/>
              <p:nvPr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4" name="Rechthoek 9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Ovaal 9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8" name="Ovaal 9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9" name="Rechte verbindingslijn 9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1" name="Rechte verbindingslijn 10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0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0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04" name="Ovaal 10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05" name="Rechte verbindingslijn 10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07" name="Afgeronde rechthoek 10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09" name="Rechte verbindingslijn 10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Gelijkbenige driehoek 10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14537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(XL) &amp; Tex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(M)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524307" y="1450800"/>
            <a:ext cx="4667694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8D8386-EED6-419C-B271-2FA85BB2A2E8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8063302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5" name="Groep 4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8" name="Afgeronde rechthoek 157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59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0" name="Rechte verbindingslijn 159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Gelijkbenige driehoek 160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3" name="Groep 142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4" name="Rechthoek 14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5" name="Groep 14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8" name="Rechthoek 14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49" name="Groep 14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2" name="Afgeronde rechthoek 15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0" name="Rechthoek 149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1" name="Gelijkbenige driehoek 15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6" name="Afgeronde rechthoek 14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7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9167508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(XL) &amp; Tex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(L)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04949" y="1450800"/>
            <a:ext cx="6095874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693091-C729-4D0B-A126-1B2C0003E48D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6643946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42961379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(XL) &amp; Text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(XL)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56140" y="1450800"/>
            <a:ext cx="7544684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1DC7D-4AEB-4A27-AF31-B1A4FAA48B5A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195136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5002373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M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Image (XL)</a:t>
            </a:r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0" y="1450801"/>
            <a:ext cx="4656139" cy="496712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1BA692-BDC0-468B-B9F2-82175333B678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4289004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L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4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(L) &amp; Image (XL)</a:t>
            </a: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6087980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A1CC38-B765-48F1-869E-1AB4D20A8091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2" name="Ovaal 11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2839765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XL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(XL) &amp; Image (XL)</a:t>
            </a: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7535489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3F098B-1776-4BDE-B13F-7EC24D6C34E9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2" name="Ovaal 11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92757190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M) &amp; Graph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Graph (L)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7"/>
          </p:nvPr>
        </p:nvSpPr>
        <p:spPr>
          <a:xfrm>
            <a:off x="4667696" y="1592688"/>
            <a:ext cx="7006914" cy="46811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F154394-2FC5-4628-81A3-089C82F08482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2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3" name="Rechthoek 12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18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21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2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81" name="Afgeronde rechthoek 80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2" name="Groep 81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3" name="Rechthoek 82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Vrije vorm 92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7" name="Groep 26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9" name="Rechthoek 58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6" name="Rechthoek 75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4" name="Groep 63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4" name="Rechthoek 73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5" name="Rechthoek 74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5" name="Groep 64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8" name="Groep 27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6" name="Afgeronde rechthoek 45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" name="Groep 46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8" name="Rechthoek 47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Rechthoek 55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7" name="Rechthoek 56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8" name="Vrije vorm 57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9" name="Rechte verbindingslijn 28"/>
            <p:cNvCxnSpPr>
              <a:endCxn id="46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30" name="Rechte verbindingslijn 29"/>
            <p:cNvCxnSpPr>
              <a:endCxn id="81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4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7" name="Ovaal 36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8" name="Ovaal 37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2" name="Groep 41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5" name="Vrije vorm 44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3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4" name="Instruction Chart &amp; Edit"/>
          <p:cNvGrpSpPr/>
          <p:nvPr/>
        </p:nvGrpSpPr>
        <p:grpSpPr>
          <a:xfrm>
            <a:off x="12379564" y="-5444"/>
            <a:ext cx="2696576" cy="6868888"/>
            <a:chOff x="12382788" y="-5444"/>
            <a:chExt cx="2697278" cy="6868888"/>
          </a:xfrm>
        </p:grpSpPr>
        <p:grpSp>
          <p:nvGrpSpPr>
            <p:cNvPr id="95" name="Groep 94"/>
            <p:cNvGrpSpPr/>
            <p:nvPr/>
          </p:nvGrpSpPr>
          <p:grpSpPr>
            <a:xfrm>
              <a:off x="12382788" y="1480224"/>
              <a:ext cx="689983" cy="573048"/>
              <a:chOff x="15171969" y="1587338"/>
              <a:chExt cx="755407" cy="627385"/>
            </a:xfrm>
          </p:grpSpPr>
          <p:sp>
            <p:nvSpPr>
              <p:cNvPr id="149" name="Rechthoek 962"/>
              <p:cNvSpPr/>
              <p:nvPr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0" name="Groep 149"/>
              <p:cNvGrpSpPr/>
              <p:nvPr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151" name="Group 879"/>
                <p:cNvGrpSpPr>
                  <a:grpSpLocks noChangeAspect="1"/>
                </p:cNvGrpSpPr>
                <p:nvPr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153" name="Freeform 886"/>
                  <p:cNvSpPr>
                    <a:spLocks/>
                  </p:cNvSpPr>
                  <p:nvPr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4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Freeform 882"/>
                  <p:cNvSpPr>
                    <a:spLocks/>
                  </p:cNvSpPr>
                  <p:nvPr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Freeform 883"/>
                  <p:cNvSpPr>
                    <a:spLocks/>
                  </p:cNvSpPr>
                  <p:nvPr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Freeform 884"/>
                  <p:cNvSpPr>
                    <a:spLocks/>
                  </p:cNvSpPr>
                  <p:nvPr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9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0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1" name="Freeform 888"/>
                  <p:cNvSpPr>
                    <a:spLocks/>
                  </p:cNvSpPr>
                  <p:nvPr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2" name="Vrije vorm 151"/>
                <p:cNvSpPr/>
                <p:nvPr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6" name="Groep 95"/>
            <p:cNvGrpSpPr/>
            <p:nvPr/>
          </p:nvGrpSpPr>
          <p:grpSpPr>
            <a:xfrm>
              <a:off x="12487778" y="6003628"/>
              <a:ext cx="1980859" cy="542924"/>
              <a:chOff x="12390702" y="6054428"/>
              <a:chExt cx="1980859" cy="542924"/>
            </a:xfrm>
          </p:grpSpPr>
          <p:sp>
            <p:nvSpPr>
              <p:cNvPr id="115" name="Rechthoek 114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6" name="Rechthoek 115"/>
              <p:cNvSpPr/>
              <p:nvPr/>
            </p:nvSpPr>
            <p:spPr>
              <a:xfrm>
                <a:off x="12662053" y="6062530"/>
                <a:ext cx="126829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Change chart type</a:t>
                </a:r>
              </a:p>
            </p:txBody>
          </p:sp>
          <p:sp>
            <p:nvSpPr>
              <p:cNvPr id="117" name="Gelijkbenige driehoek 116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8" name="Afgeronde rechthoek 117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Edit data</a:t>
                </a:r>
              </a:p>
            </p:txBody>
          </p:sp>
          <p:grpSp>
            <p:nvGrpSpPr>
              <p:cNvPr id="119" name="Groep 118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136" name="Rechthoek 962"/>
                <p:cNvSpPr/>
                <p:nvPr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37" name="Groep 136"/>
                <p:cNvGrpSpPr/>
                <p:nvPr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38" name="Group 87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40" name="Freeform 886"/>
                    <p:cNvSpPr>
                      <a:spLocks/>
                    </p:cNvSpPr>
                    <p:nvPr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1" name="Rectangle 8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2" name="Rectangle 8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3" name="Freeform 882"/>
                    <p:cNvSpPr>
                      <a:spLocks/>
                    </p:cNvSpPr>
                    <p:nvPr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4" name="Freeform 883"/>
                    <p:cNvSpPr>
                      <a:spLocks/>
                    </p:cNvSpPr>
                    <p:nvPr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5" name="Freeform 884"/>
                    <p:cNvSpPr>
                      <a:spLocks/>
                    </p:cNvSpPr>
                    <p:nvPr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6" name="Rectangle 8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7" name="Rectangle 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8" name="Freeform 888"/>
                    <p:cNvSpPr>
                      <a:spLocks/>
                    </p:cNvSpPr>
                    <p:nvPr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39" name="Vrije vorm 138"/>
                  <p:cNvSpPr/>
                  <p:nvPr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20" name="Groep 119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126" name="Rectangle 6"/>
                <p:cNvSpPr>
                  <a:spLocks noChangeArrowheads="1"/>
                </p:cNvSpPr>
                <p:nvPr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Freeform 14"/>
                <p:cNvSpPr>
                  <a:spLocks noEditPoints="1"/>
                </p:cNvSpPr>
                <p:nvPr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29" name="Rechte verbindingslijn 128"/>
                <p:cNvCxnSpPr/>
                <p:nvPr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/>
                <p:cNvCxnSpPr/>
                <p:nvPr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chte verbindingslijn 130"/>
                <p:cNvCxnSpPr/>
                <p:nvPr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chte verbindingslijn 131"/>
                <p:cNvCxnSpPr/>
                <p:nvPr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chte verbindingslijn 132"/>
                <p:cNvCxnSpPr/>
                <p:nvPr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chte verbindingslijn 133"/>
                <p:cNvCxnSpPr/>
                <p:nvPr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Rectangle 13"/>
                <p:cNvSpPr>
                  <a:spLocks noChangeArrowheads="1"/>
                </p:cNvSpPr>
                <p:nvPr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21" name="Groep 120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122" name="Rechthoek 121"/>
                <p:cNvSpPr/>
                <p:nvPr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23" name="Groep 122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124" name="Parallellogram 123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25" name="Parallellogram 124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97" name="Rechthoek 96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CHART</a:t>
              </a:r>
            </a:p>
          </p:txBody>
        </p:sp>
        <p:sp>
          <p:nvSpPr>
            <p:cNvPr id="98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 chart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9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graph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Ovaal 99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1" name="Ovaal 100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02" name="Rechte verbindingslijn 101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3" name="Rechte verbindingslijn 102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105" name="Tekstvak 33"/>
            <p:cNvSpPr txBox="1"/>
            <p:nvPr/>
          </p:nvSpPr>
          <p:spPr>
            <a:xfrm>
              <a:off x="12479311" y="5259838"/>
              <a:ext cx="2588841" cy="447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chart,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‘Edit data’</a:t>
              </a:r>
            </a:p>
          </p:txBody>
        </p:sp>
        <p:cxnSp>
          <p:nvCxnSpPr>
            <p:cNvPr id="106" name="Rechte verbindingslijn 105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7" name="Groep 106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2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108" name="Rechthoek 107"/>
            <p:cNvSpPr/>
            <p:nvPr/>
          </p:nvSpPr>
          <p:spPr>
            <a:xfrm>
              <a:off x="12483705" y="4856599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EDIT CHART</a:t>
              </a:r>
            </a:p>
          </p:txBody>
        </p:sp>
        <p:cxnSp>
          <p:nvCxnSpPr>
            <p:cNvPr id="109" name="Rechte verbindingslijn 108"/>
            <p:cNvCxnSpPr/>
            <p:nvPr/>
          </p:nvCxnSpPr>
          <p:spPr>
            <a:xfrm>
              <a:off x="12487778" y="5145063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4186" y="6395104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400990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Graph compare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7"/>
          </p:nvPr>
        </p:nvSpPr>
        <p:spPr>
          <a:xfrm>
            <a:off x="6295690" y="1592688"/>
            <a:ext cx="5378921" cy="46811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F154394-2FC5-4628-81A3-089C82F08482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2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3" name="Rechthoek 12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18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21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2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81" name="Afgeronde rechthoek 80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2" name="Groep 81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3" name="Rechthoek 82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Vrije vorm 92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7" name="Groep 26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9" name="Rechthoek 58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6" name="Rechthoek 75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4" name="Groep 63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4" name="Rechthoek 73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5" name="Rechthoek 74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5" name="Groep 64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8" name="Groep 27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6" name="Afgeronde rechthoek 45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" name="Groep 46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8" name="Rechthoek 47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Rechthoek 55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7" name="Rechthoek 56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8" name="Vrije vorm 57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9" name="Rechte verbindingslijn 28"/>
            <p:cNvCxnSpPr>
              <a:endCxn id="46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30" name="Rechte verbindingslijn 29"/>
            <p:cNvCxnSpPr>
              <a:endCxn id="81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31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4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7" name="Ovaal 36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8" name="Ovaal 37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2" name="Groep 41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5" name="Vrije vorm 44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3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4" name="Instruction Chart &amp; Edit"/>
          <p:cNvGrpSpPr/>
          <p:nvPr/>
        </p:nvGrpSpPr>
        <p:grpSpPr>
          <a:xfrm>
            <a:off x="12379564" y="-5444"/>
            <a:ext cx="2696576" cy="6868888"/>
            <a:chOff x="12382788" y="-5444"/>
            <a:chExt cx="2697278" cy="6868888"/>
          </a:xfrm>
        </p:grpSpPr>
        <p:grpSp>
          <p:nvGrpSpPr>
            <p:cNvPr id="95" name="Groep 94"/>
            <p:cNvGrpSpPr/>
            <p:nvPr/>
          </p:nvGrpSpPr>
          <p:grpSpPr>
            <a:xfrm>
              <a:off x="12382788" y="1480224"/>
              <a:ext cx="689983" cy="573048"/>
              <a:chOff x="15171969" y="1587338"/>
              <a:chExt cx="755407" cy="627385"/>
            </a:xfrm>
          </p:grpSpPr>
          <p:sp>
            <p:nvSpPr>
              <p:cNvPr id="149" name="Rechthoek 962"/>
              <p:cNvSpPr/>
              <p:nvPr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0" name="Groep 149"/>
              <p:cNvGrpSpPr/>
              <p:nvPr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151" name="Group 879"/>
                <p:cNvGrpSpPr>
                  <a:grpSpLocks noChangeAspect="1"/>
                </p:cNvGrpSpPr>
                <p:nvPr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153" name="Freeform 886"/>
                  <p:cNvSpPr>
                    <a:spLocks/>
                  </p:cNvSpPr>
                  <p:nvPr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4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Freeform 882"/>
                  <p:cNvSpPr>
                    <a:spLocks/>
                  </p:cNvSpPr>
                  <p:nvPr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Freeform 883"/>
                  <p:cNvSpPr>
                    <a:spLocks/>
                  </p:cNvSpPr>
                  <p:nvPr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Freeform 884"/>
                  <p:cNvSpPr>
                    <a:spLocks/>
                  </p:cNvSpPr>
                  <p:nvPr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9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0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1" name="Freeform 888"/>
                  <p:cNvSpPr>
                    <a:spLocks/>
                  </p:cNvSpPr>
                  <p:nvPr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2" name="Vrije vorm 151"/>
                <p:cNvSpPr/>
                <p:nvPr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6" name="Groep 95"/>
            <p:cNvGrpSpPr/>
            <p:nvPr/>
          </p:nvGrpSpPr>
          <p:grpSpPr>
            <a:xfrm>
              <a:off x="12487778" y="6003628"/>
              <a:ext cx="1980859" cy="542924"/>
              <a:chOff x="12390702" y="6054428"/>
              <a:chExt cx="1980859" cy="542924"/>
            </a:xfrm>
          </p:grpSpPr>
          <p:sp>
            <p:nvSpPr>
              <p:cNvPr id="115" name="Rechthoek 114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6" name="Rechthoek 115"/>
              <p:cNvSpPr/>
              <p:nvPr/>
            </p:nvSpPr>
            <p:spPr>
              <a:xfrm>
                <a:off x="12662053" y="6062530"/>
                <a:ext cx="126829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Change chart type</a:t>
                </a:r>
              </a:p>
            </p:txBody>
          </p:sp>
          <p:sp>
            <p:nvSpPr>
              <p:cNvPr id="117" name="Gelijkbenige driehoek 116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8" name="Afgeronde rechthoek 117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Edit data</a:t>
                </a:r>
              </a:p>
            </p:txBody>
          </p:sp>
          <p:grpSp>
            <p:nvGrpSpPr>
              <p:cNvPr id="119" name="Groep 118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136" name="Rechthoek 962"/>
                <p:cNvSpPr/>
                <p:nvPr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37" name="Groep 136"/>
                <p:cNvGrpSpPr/>
                <p:nvPr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38" name="Group 87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40" name="Freeform 886"/>
                    <p:cNvSpPr>
                      <a:spLocks/>
                    </p:cNvSpPr>
                    <p:nvPr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1" name="Rectangle 8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2" name="Rectangle 8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3" name="Freeform 882"/>
                    <p:cNvSpPr>
                      <a:spLocks/>
                    </p:cNvSpPr>
                    <p:nvPr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4" name="Freeform 883"/>
                    <p:cNvSpPr>
                      <a:spLocks/>
                    </p:cNvSpPr>
                    <p:nvPr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5" name="Freeform 884"/>
                    <p:cNvSpPr>
                      <a:spLocks/>
                    </p:cNvSpPr>
                    <p:nvPr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6" name="Rectangle 8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7" name="Rectangle 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8" name="Freeform 888"/>
                    <p:cNvSpPr>
                      <a:spLocks/>
                    </p:cNvSpPr>
                    <p:nvPr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39" name="Vrije vorm 138"/>
                  <p:cNvSpPr/>
                  <p:nvPr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20" name="Groep 119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126" name="Rectangle 6"/>
                <p:cNvSpPr>
                  <a:spLocks noChangeArrowheads="1"/>
                </p:cNvSpPr>
                <p:nvPr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Freeform 14"/>
                <p:cNvSpPr>
                  <a:spLocks noEditPoints="1"/>
                </p:cNvSpPr>
                <p:nvPr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29" name="Rechte verbindingslijn 128"/>
                <p:cNvCxnSpPr/>
                <p:nvPr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/>
                <p:cNvCxnSpPr/>
                <p:nvPr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chte verbindingslijn 130"/>
                <p:cNvCxnSpPr/>
                <p:nvPr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chte verbindingslijn 131"/>
                <p:cNvCxnSpPr/>
                <p:nvPr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chte verbindingslijn 132"/>
                <p:cNvCxnSpPr/>
                <p:nvPr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chte verbindingslijn 133"/>
                <p:cNvCxnSpPr/>
                <p:nvPr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Rectangle 13"/>
                <p:cNvSpPr>
                  <a:spLocks noChangeArrowheads="1"/>
                </p:cNvSpPr>
                <p:nvPr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21" name="Groep 120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122" name="Rechthoek 121"/>
                <p:cNvSpPr/>
                <p:nvPr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23" name="Groep 122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124" name="Parallellogram 123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25" name="Parallellogram 124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97" name="Rechthoek 96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CHART</a:t>
              </a:r>
            </a:p>
          </p:txBody>
        </p:sp>
        <p:sp>
          <p:nvSpPr>
            <p:cNvPr id="98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 chart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9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graph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Ovaal 99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1" name="Ovaal 100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02" name="Rechte verbindingslijn 101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3" name="Rechte verbindingslijn 102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105" name="Tekstvak 33"/>
            <p:cNvSpPr txBox="1"/>
            <p:nvPr/>
          </p:nvSpPr>
          <p:spPr>
            <a:xfrm>
              <a:off x="12479311" y="5259838"/>
              <a:ext cx="2588841" cy="447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chart,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‘Edit data’</a:t>
              </a:r>
            </a:p>
          </p:txBody>
        </p:sp>
        <p:cxnSp>
          <p:nvCxnSpPr>
            <p:cNvPr id="106" name="Rechte verbindingslijn 105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7" name="Groep 106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2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108" name="Rechthoek 107"/>
            <p:cNvSpPr/>
            <p:nvPr/>
          </p:nvSpPr>
          <p:spPr>
            <a:xfrm>
              <a:off x="12483705" y="4856599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EDIT CHART</a:t>
              </a:r>
            </a:p>
          </p:txBody>
        </p:sp>
        <p:cxnSp>
          <p:nvCxnSpPr>
            <p:cNvPr id="109" name="Rechte verbindingslijn 108"/>
            <p:cNvCxnSpPr/>
            <p:nvPr/>
          </p:nvCxnSpPr>
          <p:spPr>
            <a:xfrm>
              <a:off x="12487778" y="5145063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4186" y="6395104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2" name="Tijdelijke aanduiding voor inhoud 2"/>
          <p:cNvSpPr>
            <a:spLocks noGrp="1"/>
          </p:cNvSpPr>
          <p:nvPr>
            <p:ph idx="21"/>
          </p:nvPr>
        </p:nvSpPr>
        <p:spPr>
          <a:xfrm>
            <a:off x="522060" y="1592688"/>
            <a:ext cx="5469511" cy="46811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3" name="Tijdelijke aanduiding voor tekst 2"/>
          <p:cNvSpPr>
            <a:spLocks noGrp="1"/>
          </p:cNvSpPr>
          <p:nvPr>
            <p:ph type="body" idx="22"/>
          </p:nvPr>
        </p:nvSpPr>
        <p:spPr>
          <a:xfrm>
            <a:off x="6295689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838782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1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Graph (XL)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7"/>
          </p:nvPr>
        </p:nvSpPr>
        <p:spPr>
          <a:xfrm>
            <a:off x="517391" y="1592689"/>
            <a:ext cx="11157219" cy="46811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F16C7DF-FA48-4A8F-81E5-425111209FF4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7" name="Instruction Chart &amp; Edit"/>
          <p:cNvGrpSpPr/>
          <p:nvPr/>
        </p:nvGrpSpPr>
        <p:grpSpPr>
          <a:xfrm>
            <a:off x="12379564" y="-5444"/>
            <a:ext cx="2696576" cy="6868888"/>
            <a:chOff x="12382788" y="-5444"/>
            <a:chExt cx="2697278" cy="6868888"/>
          </a:xfrm>
        </p:grpSpPr>
        <p:grpSp>
          <p:nvGrpSpPr>
            <p:cNvPr id="9" name="Groep 8"/>
            <p:cNvGrpSpPr/>
            <p:nvPr/>
          </p:nvGrpSpPr>
          <p:grpSpPr>
            <a:xfrm>
              <a:off x="12382788" y="1480224"/>
              <a:ext cx="689983" cy="573048"/>
              <a:chOff x="15171969" y="1587338"/>
              <a:chExt cx="755407" cy="627385"/>
            </a:xfrm>
          </p:grpSpPr>
          <p:sp>
            <p:nvSpPr>
              <p:cNvPr id="65" name="Rechthoek 962"/>
              <p:cNvSpPr/>
              <p:nvPr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6" name="Groep 65"/>
              <p:cNvGrpSpPr/>
              <p:nvPr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67" name="Group 879"/>
                <p:cNvGrpSpPr>
                  <a:grpSpLocks noChangeAspect="1"/>
                </p:cNvGrpSpPr>
                <p:nvPr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69" name="Freeform 886"/>
                  <p:cNvSpPr>
                    <a:spLocks/>
                  </p:cNvSpPr>
                  <p:nvPr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Freeform 882"/>
                  <p:cNvSpPr>
                    <a:spLocks/>
                  </p:cNvSpPr>
                  <p:nvPr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Freeform 883"/>
                  <p:cNvSpPr>
                    <a:spLocks/>
                  </p:cNvSpPr>
                  <p:nvPr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4" name="Freeform 884"/>
                  <p:cNvSpPr>
                    <a:spLocks/>
                  </p:cNvSpPr>
                  <p:nvPr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5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6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7" name="Freeform 888"/>
                  <p:cNvSpPr>
                    <a:spLocks/>
                  </p:cNvSpPr>
                  <p:nvPr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68" name="Vrije vorm 67"/>
                <p:cNvSpPr/>
                <p:nvPr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" name="Groep 9"/>
            <p:cNvGrpSpPr/>
            <p:nvPr/>
          </p:nvGrpSpPr>
          <p:grpSpPr>
            <a:xfrm>
              <a:off x="12487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Rechthoek 31"/>
              <p:cNvSpPr/>
              <p:nvPr/>
            </p:nvSpPr>
            <p:spPr>
              <a:xfrm>
                <a:off x="12662053" y="6062530"/>
                <a:ext cx="126829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Change chart type</a:t>
                </a:r>
              </a:p>
            </p:txBody>
          </p:sp>
          <p:sp>
            <p:nvSpPr>
              <p:cNvPr id="33" name="Gelijkbenige driehoek 32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4" name="Afgeronde rechthoek 33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Edit data</a:t>
                </a:r>
              </a:p>
            </p:txBody>
          </p:sp>
          <p:grpSp>
            <p:nvGrpSpPr>
              <p:cNvPr id="35" name="Groep 34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52" name="Rechthoek 962"/>
                <p:cNvSpPr/>
                <p:nvPr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3" name="Groep 52"/>
                <p:cNvGrpSpPr/>
                <p:nvPr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54" name="Group 87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56" name="Freeform 886"/>
                    <p:cNvSpPr>
                      <a:spLocks/>
                    </p:cNvSpPr>
                    <p:nvPr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7" name="Rectangle 8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8" name="Rectangle 8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9" name="Freeform 882"/>
                    <p:cNvSpPr>
                      <a:spLocks/>
                    </p:cNvSpPr>
                    <p:nvPr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0" name="Freeform 883"/>
                    <p:cNvSpPr>
                      <a:spLocks/>
                    </p:cNvSpPr>
                    <p:nvPr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1" name="Freeform 884"/>
                    <p:cNvSpPr>
                      <a:spLocks/>
                    </p:cNvSpPr>
                    <p:nvPr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2" name="Rectangle 8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3" name="Rectangle 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4" name="Freeform 888"/>
                    <p:cNvSpPr>
                      <a:spLocks/>
                    </p:cNvSpPr>
                    <p:nvPr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55" name="Vrije vorm 54"/>
                  <p:cNvSpPr/>
                  <p:nvPr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6" name="Groep 35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42" name="Rectangle 6"/>
                <p:cNvSpPr>
                  <a:spLocks noChangeArrowheads="1"/>
                </p:cNvSpPr>
                <p:nvPr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Freeform 14"/>
                <p:cNvSpPr>
                  <a:spLocks noEditPoints="1"/>
                </p:cNvSpPr>
                <p:nvPr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5" name="Rechte verbindingslijn 44"/>
                <p:cNvCxnSpPr/>
                <p:nvPr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/>
                <p:cNvCxnSpPr/>
                <p:nvPr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46"/>
                <p:cNvCxnSpPr/>
                <p:nvPr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47"/>
                <p:cNvCxnSpPr/>
                <p:nvPr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/>
                <p:cNvCxnSpPr/>
                <p:nvPr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Rechte verbindingslijn 49"/>
                <p:cNvCxnSpPr/>
                <p:nvPr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13"/>
                <p:cNvSpPr>
                  <a:spLocks noChangeArrowheads="1"/>
                </p:cNvSpPr>
                <p:nvPr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7" name="Groep 36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8" name="Rechthoek 37"/>
                <p:cNvSpPr/>
                <p:nvPr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9" name="Groep 38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40" name="Parallellogram 39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" name="Parallellogram 40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12" name="Rechthoek 11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CHART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 chart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graph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Ovaal 15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17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21" name="Tekstvak 33"/>
            <p:cNvSpPr txBox="1"/>
            <p:nvPr/>
          </p:nvSpPr>
          <p:spPr>
            <a:xfrm>
              <a:off x="12479311" y="5259838"/>
              <a:ext cx="2588841" cy="447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chart,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‘Edit data’</a:t>
              </a:r>
            </a:p>
          </p:txBody>
        </p:sp>
        <p:cxnSp>
          <p:nvCxnSpPr>
            <p:cNvPr id="22" name="Rechte verbindingslijn 21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27" name="Afgeronde rechthoek 2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29" name="Rechte verbindingslijn 2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Gelijkbenige driehoek 2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24" name="Rechthoek 23"/>
            <p:cNvSpPr/>
            <p:nvPr/>
          </p:nvSpPr>
          <p:spPr>
            <a:xfrm>
              <a:off x="12483705" y="4856599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EDIT CHART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87778" y="5145063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4186" y="6395104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344243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83481"/>
      </p:ext>
    </p:extLst>
  </p:cSld>
  <p:clrMapOvr>
    <a:masterClrMapping/>
  </p:clrMapOvr>
  <p:transition spd="slow">
    <p:cover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5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VIDEO</a:t>
            </a:r>
            <a:r>
              <a:rPr lang="en-US" sz="1600" baseline="0">
                <a:solidFill>
                  <a:schemeClr val="bg2"/>
                </a:solidFill>
              </a:rPr>
              <a:t> 100%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3" name="Tijdelijke aanduiding voor media 2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1"/>
            <a:ext cx="12192000" cy="6858001"/>
          </a:xfr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612000" tIns="2484000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en-US"/>
              <a:t>Click on the icon</a:t>
            </a:r>
            <a:br>
              <a:rPr lang="en-US"/>
            </a:br>
            <a:r>
              <a:rPr lang="en-US"/>
              <a:t>to insert a video</a:t>
            </a:r>
          </a:p>
        </p:txBody>
      </p:sp>
      <p:sp>
        <p:nvSpPr>
          <p:cNvPr id="11" name="Rechthoek 10"/>
          <p:cNvSpPr/>
          <p:nvPr/>
        </p:nvSpPr>
        <p:spPr>
          <a:xfrm>
            <a:off x="-1587" y="1"/>
            <a:ext cx="12195175" cy="81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sp>
        <p:nvSpPr>
          <p:cNvPr id="106" name="Tijdelijke aanduiding voor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"/>
            <a:ext cx="12191999" cy="817563"/>
          </a:xfrm>
          <a:solidFill>
            <a:schemeClr val="bg1"/>
          </a:solidFill>
          <a:effectLst>
            <a:outerShdw dist="25400" dir="5400000" algn="ctr" rotWithShape="0">
              <a:schemeClr val="tx1">
                <a:alpha val="10000"/>
              </a:schemeClr>
            </a:outerShdw>
          </a:effectLst>
        </p:spPr>
        <p:txBody>
          <a:bodyPr lIns="0" tIns="0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balk</a:t>
            </a:r>
          </a:p>
        </p:txBody>
      </p:sp>
      <p:sp>
        <p:nvSpPr>
          <p:cNvPr id="15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9765095" y="194873"/>
            <a:ext cx="1809639" cy="57777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0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Logo</a:t>
            </a:r>
          </a:p>
        </p:txBody>
      </p:sp>
      <p:grpSp>
        <p:nvGrpSpPr>
          <p:cNvPr id="8" name="Instruction video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" name="Video icoon"/>
            <p:cNvGrpSpPr/>
            <p:nvPr/>
          </p:nvGrpSpPr>
          <p:grpSpPr>
            <a:xfrm>
              <a:off x="12484900" y="1490716"/>
              <a:ext cx="510875" cy="521956"/>
              <a:chOff x="10510560" y="2589326"/>
              <a:chExt cx="939297" cy="959670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10565049" y="2589326"/>
                <a:ext cx="769780" cy="769780"/>
              </a:xfrm>
              <a:prstGeom prst="ellipse">
                <a:avLst/>
              </a:prstGeom>
              <a:gradFill flip="none" rotWithShape="1">
                <a:gsLst>
                  <a:gs pos="53000">
                    <a:srgbClr val="1D1D1B">
                      <a:lumMod val="25000"/>
                      <a:lumOff val="75000"/>
                    </a:srgbClr>
                  </a:gs>
                  <a:gs pos="100000">
                    <a:srgbClr val="1D1D1B">
                      <a:lumMod val="50000"/>
                      <a:lumOff val="50000"/>
                    </a:srgbClr>
                  </a:gs>
                </a:gsLst>
                <a:lin ang="8100000" scaled="1"/>
                <a:tileRect/>
              </a:gra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10646722" y="2589326"/>
                <a:ext cx="769780" cy="769780"/>
              </a:xfrm>
              <a:prstGeom prst="ellipse">
                <a:avLst/>
              </a:prstGeom>
              <a:gradFill>
                <a:gsLst>
                  <a:gs pos="0">
                    <a:srgbClr val="1D1D1B">
                      <a:lumMod val="10000"/>
                      <a:lumOff val="90000"/>
                    </a:srgbClr>
                  </a:gs>
                  <a:gs pos="100000">
                    <a:srgbClr val="1D1D1B">
                      <a:lumMod val="25000"/>
                      <a:lumOff val="75000"/>
                    </a:srgbClr>
                  </a:gs>
                </a:gsLst>
                <a:lin ang="8100000" scaled="1"/>
              </a:gra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grpSp>
            <p:nvGrpSpPr>
              <p:cNvPr id="39" name="Groep 38"/>
              <p:cNvGrpSpPr/>
              <p:nvPr/>
            </p:nvGrpSpPr>
            <p:grpSpPr>
              <a:xfrm>
                <a:off x="10704223" y="2644466"/>
                <a:ext cx="655000" cy="631020"/>
                <a:chOff x="10707687" y="2647930"/>
                <a:chExt cx="655000" cy="631020"/>
              </a:xfrm>
            </p:grpSpPr>
            <p:sp>
              <p:nvSpPr>
                <p:cNvPr id="42" name="Ovaal 41"/>
                <p:cNvSpPr/>
                <p:nvPr/>
              </p:nvSpPr>
              <p:spPr>
                <a:xfrm>
                  <a:off x="10923711" y="26479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al 42"/>
                <p:cNvSpPr/>
                <p:nvPr/>
              </p:nvSpPr>
              <p:spPr>
                <a:xfrm>
                  <a:off x="10707687" y="28003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al 43"/>
                <p:cNvSpPr/>
                <p:nvPr/>
              </p:nvSpPr>
              <p:spPr>
                <a:xfrm>
                  <a:off x="11146663" y="28003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al 44"/>
                <p:cNvSpPr/>
                <p:nvPr/>
              </p:nvSpPr>
              <p:spPr>
                <a:xfrm>
                  <a:off x="10793802" y="3062926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al 45"/>
                <p:cNvSpPr/>
                <p:nvPr/>
              </p:nvSpPr>
              <p:spPr>
                <a:xfrm>
                  <a:off x="11067727" y="3062926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al 46"/>
                <p:cNvSpPr/>
                <p:nvPr/>
              </p:nvSpPr>
              <p:spPr>
                <a:xfrm>
                  <a:off x="10953403" y="2892430"/>
                  <a:ext cx="170496" cy="170496"/>
                </a:xfrm>
                <a:prstGeom prst="ellipse">
                  <a:avLst/>
                </a:prstGeom>
                <a:gradFill>
                  <a:gsLst>
                    <a:gs pos="0">
                      <a:srgbClr val="1D1D1B">
                        <a:lumMod val="10000"/>
                        <a:lumOff val="90000"/>
                      </a:srgbClr>
                    </a:gs>
                    <a:gs pos="100000">
                      <a:srgbClr val="1D1D1B">
                        <a:lumMod val="25000"/>
                        <a:lumOff val="75000"/>
                      </a:srgbClr>
                    </a:gs>
                  </a:gsLst>
                  <a:path path="circle">
                    <a:fillToRect l="100000" t="100000"/>
                  </a:path>
                </a:gradFill>
                <a:ln w="25400" cap="flat" cmpd="sng" algn="ctr">
                  <a:solidFill>
                    <a:srgbClr val="FFFFFF">
                      <a:lumMod val="65000"/>
                      <a:alpha val="38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Rechthoek 10"/>
              <p:cNvSpPr/>
              <p:nvPr/>
            </p:nvSpPr>
            <p:spPr>
              <a:xfrm>
                <a:off x="10510560" y="3140981"/>
                <a:ext cx="939297" cy="408015"/>
              </a:xfrm>
              <a:custGeom>
                <a:avLst/>
                <a:gdLst>
                  <a:gd name="connsiteX0" fmla="*/ 0 w 1129820"/>
                  <a:gd name="connsiteY0" fmla="*/ 0 h 386313"/>
                  <a:gd name="connsiteX1" fmla="*/ 1129820 w 1129820"/>
                  <a:gd name="connsiteY1" fmla="*/ 0 h 386313"/>
                  <a:gd name="connsiteX2" fmla="*/ 1129820 w 1129820"/>
                  <a:gd name="connsiteY2" fmla="*/ 386313 h 386313"/>
                  <a:gd name="connsiteX3" fmla="*/ 0 w 1129820"/>
                  <a:gd name="connsiteY3" fmla="*/ 386313 h 386313"/>
                  <a:gd name="connsiteX4" fmla="*/ 0 w 1129820"/>
                  <a:gd name="connsiteY4" fmla="*/ 0 h 386313"/>
                  <a:gd name="connsiteX0" fmla="*/ 145473 w 1129820"/>
                  <a:gd name="connsiteY0" fmla="*/ 0 h 427876"/>
                  <a:gd name="connsiteX1" fmla="*/ 1129820 w 1129820"/>
                  <a:gd name="connsiteY1" fmla="*/ 41563 h 427876"/>
                  <a:gd name="connsiteX2" fmla="*/ 1129820 w 1129820"/>
                  <a:gd name="connsiteY2" fmla="*/ 427876 h 427876"/>
                  <a:gd name="connsiteX3" fmla="*/ 0 w 1129820"/>
                  <a:gd name="connsiteY3" fmla="*/ 427876 h 427876"/>
                  <a:gd name="connsiteX4" fmla="*/ 145473 w 1129820"/>
                  <a:gd name="connsiteY4" fmla="*/ 0 h 427876"/>
                  <a:gd name="connsiteX0" fmla="*/ 145473 w 1129820"/>
                  <a:gd name="connsiteY0" fmla="*/ 0 h 427876"/>
                  <a:gd name="connsiteX1" fmla="*/ 1129820 w 1129820"/>
                  <a:gd name="connsiteY1" fmla="*/ 41563 h 427876"/>
                  <a:gd name="connsiteX2" fmla="*/ 1129820 w 1129820"/>
                  <a:gd name="connsiteY2" fmla="*/ 427876 h 427876"/>
                  <a:gd name="connsiteX3" fmla="*/ 0 w 1129820"/>
                  <a:gd name="connsiteY3" fmla="*/ 427876 h 427876"/>
                  <a:gd name="connsiteX4" fmla="*/ 145473 w 1129820"/>
                  <a:gd name="connsiteY4" fmla="*/ 0 h 427876"/>
                  <a:gd name="connsiteX0" fmla="*/ 33864 w 1018211"/>
                  <a:gd name="connsiteY0" fmla="*/ 0 h 427876"/>
                  <a:gd name="connsiteX1" fmla="*/ 1018211 w 1018211"/>
                  <a:gd name="connsiteY1" fmla="*/ 41563 h 427876"/>
                  <a:gd name="connsiteX2" fmla="*/ 1018211 w 1018211"/>
                  <a:gd name="connsiteY2" fmla="*/ 427876 h 427876"/>
                  <a:gd name="connsiteX3" fmla="*/ 151628 w 1018211"/>
                  <a:gd name="connsiteY3" fmla="*/ 310112 h 427876"/>
                  <a:gd name="connsiteX4" fmla="*/ 33864 w 1018211"/>
                  <a:gd name="connsiteY4" fmla="*/ 0 h 427876"/>
                  <a:gd name="connsiteX0" fmla="*/ 100890 w 1085237"/>
                  <a:gd name="connsiteY0" fmla="*/ 0 h 427876"/>
                  <a:gd name="connsiteX1" fmla="*/ 1085237 w 1085237"/>
                  <a:gd name="connsiteY1" fmla="*/ 41563 h 427876"/>
                  <a:gd name="connsiteX2" fmla="*/ 1085237 w 1085237"/>
                  <a:gd name="connsiteY2" fmla="*/ 427876 h 427876"/>
                  <a:gd name="connsiteX3" fmla="*/ 218654 w 1085237"/>
                  <a:gd name="connsiteY3" fmla="*/ 310112 h 427876"/>
                  <a:gd name="connsiteX4" fmla="*/ 100890 w 1085237"/>
                  <a:gd name="connsiteY4" fmla="*/ 0 h 427876"/>
                  <a:gd name="connsiteX0" fmla="*/ 103919 w 1081338"/>
                  <a:gd name="connsiteY0" fmla="*/ 0 h 448658"/>
                  <a:gd name="connsiteX1" fmla="*/ 1081338 w 1081338"/>
                  <a:gd name="connsiteY1" fmla="*/ 62345 h 448658"/>
                  <a:gd name="connsiteX2" fmla="*/ 1081338 w 1081338"/>
                  <a:gd name="connsiteY2" fmla="*/ 448658 h 448658"/>
                  <a:gd name="connsiteX3" fmla="*/ 214755 w 1081338"/>
                  <a:gd name="connsiteY3" fmla="*/ 330894 h 448658"/>
                  <a:gd name="connsiteX4" fmla="*/ 103919 w 1081338"/>
                  <a:gd name="connsiteY4" fmla="*/ 0 h 448658"/>
                  <a:gd name="connsiteX0" fmla="*/ 123695 w 1101114"/>
                  <a:gd name="connsiteY0" fmla="*/ 0 h 448658"/>
                  <a:gd name="connsiteX1" fmla="*/ 1101114 w 1101114"/>
                  <a:gd name="connsiteY1" fmla="*/ 62345 h 448658"/>
                  <a:gd name="connsiteX2" fmla="*/ 1101114 w 1101114"/>
                  <a:gd name="connsiteY2" fmla="*/ 448658 h 448658"/>
                  <a:gd name="connsiteX3" fmla="*/ 234531 w 1101114"/>
                  <a:gd name="connsiteY3" fmla="*/ 330894 h 448658"/>
                  <a:gd name="connsiteX4" fmla="*/ 123695 w 1101114"/>
                  <a:gd name="connsiteY4" fmla="*/ 0 h 448658"/>
                  <a:gd name="connsiteX0" fmla="*/ 123695 w 1101114"/>
                  <a:gd name="connsiteY0" fmla="*/ 0 h 448658"/>
                  <a:gd name="connsiteX1" fmla="*/ 1101114 w 1101114"/>
                  <a:gd name="connsiteY1" fmla="*/ 62345 h 448658"/>
                  <a:gd name="connsiteX2" fmla="*/ 1101114 w 1101114"/>
                  <a:gd name="connsiteY2" fmla="*/ 448658 h 448658"/>
                  <a:gd name="connsiteX3" fmla="*/ 403939 w 1101114"/>
                  <a:gd name="connsiteY3" fmla="*/ 175382 h 448658"/>
                  <a:gd name="connsiteX4" fmla="*/ 234531 w 1101114"/>
                  <a:gd name="connsiteY4" fmla="*/ 330894 h 448658"/>
                  <a:gd name="connsiteX5" fmla="*/ 123695 w 1101114"/>
                  <a:gd name="connsiteY5" fmla="*/ 0 h 448658"/>
                  <a:gd name="connsiteX0" fmla="*/ 123695 w 1101114"/>
                  <a:gd name="connsiteY0" fmla="*/ 4727 h 453385"/>
                  <a:gd name="connsiteX1" fmla="*/ 1101114 w 1101114"/>
                  <a:gd name="connsiteY1" fmla="*/ 67072 h 453385"/>
                  <a:gd name="connsiteX2" fmla="*/ 1101114 w 1101114"/>
                  <a:gd name="connsiteY2" fmla="*/ 453385 h 453385"/>
                  <a:gd name="connsiteX3" fmla="*/ 577120 w 1101114"/>
                  <a:gd name="connsiteY3" fmla="*/ 0 h 453385"/>
                  <a:gd name="connsiteX4" fmla="*/ 234531 w 1101114"/>
                  <a:gd name="connsiteY4" fmla="*/ 335621 h 453385"/>
                  <a:gd name="connsiteX5" fmla="*/ 123695 w 1101114"/>
                  <a:gd name="connsiteY5" fmla="*/ 4727 h 453385"/>
                  <a:gd name="connsiteX0" fmla="*/ 123695 w 1101114"/>
                  <a:gd name="connsiteY0" fmla="*/ 4727 h 453385"/>
                  <a:gd name="connsiteX1" fmla="*/ 1101114 w 1101114"/>
                  <a:gd name="connsiteY1" fmla="*/ 67072 h 453385"/>
                  <a:gd name="connsiteX2" fmla="*/ 1101114 w 1101114"/>
                  <a:gd name="connsiteY2" fmla="*/ 453385 h 453385"/>
                  <a:gd name="connsiteX3" fmla="*/ 577120 w 1101114"/>
                  <a:gd name="connsiteY3" fmla="*/ 0 h 453385"/>
                  <a:gd name="connsiteX4" fmla="*/ 234531 w 1101114"/>
                  <a:gd name="connsiteY4" fmla="*/ 335621 h 453385"/>
                  <a:gd name="connsiteX5" fmla="*/ 123695 w 1101114"/>
                  <a:gd name="connsiteY5" fmla="*/ 4727 h 453385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98893 w 1076312"/>
                  <a:gd name="connsiteY0" fmla="*/ 11654 h 460312"/>
                  <a:gd name="connsiteX1" fmla="*/ 1076312 w 1076312"/>
                  <a:gd name="connsiteY1" fmla="*/ 73999 h 460312"/>
                  <a:gd name="connsiteX2" fmla="*/ 1076312 w 1076312"/>
                  <a:gd name="connsiteY2" fmla="*/ 460312 h 460312"/>
                  <a:gd name="connsiteX3" fmla="*/ 580027 w 1076312"/>
                  <a:gd name="connsiteY3" fmla="*/ 0 h 460312"/>
                  <a:gd name="connsiteX4" fmla="*/ 209729 w 1076312"/>
                  <a:gd name="connsiteY4" fmla="*/ 342548 h 460312"/>
                  <a:gd name="connsiteX5" fmla="*/ 98893 w 1076312"/>
                  <a:gd name="connsiteY5" fmla="*/ 11654 h 460312"/>
                  <a:gd name="connsiteX0" fmla="*/ 103531 w 1080950"/>
                  <a:gd name="connsiteY0" fmla="*/ 11654 h 460312"/>
                  <a:gd name="connsiteX1" fmla="*/ 1080950 w 1080950"/>
                  <a:gd name="connsiteY1" fmla="*/ 73999 h 460312"/>
                  <a:gd name="connsiteX2" fmla="*/ 1080950 w 1080950"/>
                  <a:gd name="connsiteY2" fmla="*/ 460312 h 460312"/>
                  <a:gd name="connsiteX3" fmla="*/ 584665 w 1080950"/>
                  <a:gd name="connsiteY3" fmla="*/ 0 h 460312"/>
                  <a:gd name="connsiteX4" fmla="*/ 200512 w 1080950"/>
                  <a:gd name="connsiteY4" fmla="*/ 342548 h 460312"/>
                  <a:gd name="connsiteX5" fmla="*/ 103531 w 1080950"/>
                  <a:gd name="connsiteY5" fmla="*/ 11654 h 460312"/>
                  <a:gd name="connsiteX0" fmla="*/ 103531 w 1080950"/>
                  <a:gd name="connsiteY0" fmla="*/ 11654 h 460312"/>
                  <a:gd name="connsiteX1" fmla="*/ 1080950 w 1080950"/>
                  <a:gd name="connsiteY1" fmla="*/ 73999 h 460312"/>
                  <a:gd name="connsiteX2" fmla="*/ 1080950 w 1080950"/>
                  <a:gd name="connsiteY2" fmla="*/ 460312 h 460312"/>
                  <a:gd name="connsiteX3" fmla="*/ 584665 w 1080950"/>
                  <a:gd name="connsiteY3" fmla="*/ 0 h 460312"/>
                  <a:gd name="connsiteX4" fmla="*/ 200512 w 1080950"/>
                  <a:gd name="connsiteY4" fmla="*/ 342548 h 460312"/>
                  <a:gd name="connsiteX5" fmla="*/ 103531 w 1080950"/>
                  <a:gd name="connsiteY5" fmla="*/ 11654 h 460312"/>
                  <a:gd name="connsiteX0" fmla="*/ 115967 w 1093386"/>
                  <a:gd name="connsiteY0" fmla="*/ 11654 h 460312"/>
                  <a:gd name="connsiteX1" fmla="*/ 1093386 w 1093386"/>
                  <a:gd name="connsiteY1" fmla="*/ 73999 h 460312"/>
                  <a:gd name="connsiteX2" fmla="*/ 1093386 w 1093386"/>
                  <a:gd name="connsiteY2" fmla="*/ 460312 h 460312"/>
                  <a:gd name="connsiteX3" fmla="*/ 597101 w 1093386"/>
                  <a:gd name="connsiteY3" fmla="*/ 0 h 460312"/>
                  <a:gd name="connsiteX4" fmla="*/ 212948 w 1093386"/>
                  <a:gd name="connsiteY4" fmla="*/ 342548 h 460312"/>
                  <a:gd name="connsiteX5" fmla="*/ 115967 w 1093386"/>
                  <a:gd name="connsiteY5" fmla="*/ 11654 h 460312"/>
                  <a:gd name="connsiteX0" fmla="*/ 115967 w 1093386"/>
                  <a:gd name="connsiteY0" fmla="*/ 11654 h 460312"/>
                  <a:gd name="connsiteX1" fmla="*/ 1093386 w 1093386"/>
                  <a:gd name="connsiteY1" fmla="*/ 73999 h 460312"/>
                  <a:gd name="connsiteX2" fmla="*/ 1093386 w 1093386"/>
                  <a:gd name="connsiteY2" fmla="*/ 460312 h 460312"/>
                  <a:gd name="connsiteX3" fmla="*/ 597101 w 1093386"/>
                  <a:gd name="connsiteY3" fmla="*/ 0 h 460312"/>
                  <a:gd name="connsiteX4" fmla="*/ 212948 w 1093386"/>
                  <a:gd name="connsiteY4" fmla="*/ 342548 h 460312"/>
                  <a:gd name="connsiteX5" fmla="*/ 115967 w 1093386"/>
                  <a:gd name="connsiteY5" fmla="*/ 11654 h 460312"/>
                  <a:gd name="connsiteX0" fmla="*/ 76283 w 1053702"/>
                  <a:gd name="connsiteY0" fmla="*/ 32436 h 481094"/>
                  <a:gd name="connsiteX1" fmla="*/ 1053702 w 1053702"/>
                  <a:gd name="connsiteY1" fmla="*/ 94781 h 481094"/>
                  <a:gd name="connsiteX2" fmla="*/ 1053702 w 1053702"/>
                  <a:gd name="connsiteY2" fmla="*/ 481094 h 481094"/>
                  <a:gd name="connsiteX3" fmla="*/ 640544 w 1053702"/>
                  <a:gd name="connsiteY3" fmla="*/ 0 h 481094"/>
                  <a:gd name="connsiteX4" fmla="*/ 173264 w 1053702"/>
                  <a:gd name="connsiteY4" fmla="*/ 363330 h 481094"/>
                  <a:gd name="connsiteX5" fmla="*/ 76283 w 1053702"/>
                  <a:gd name="connsiteY5" fmla="*/ 32436 h 481094"/>
                  <a:gd name="connsiteX0" fmla="*/ 108719 w 1086138"/>
                  <a:gd name="connsiteY0" fmla="*/ 32436 h 481094"/>
                  <a:gd name="connsiteX1" fmla="*/ 1086138 w 1086138"/>
                  <a:gd name="connsiteY1" fmla="*/ 94781 h 481094"/>
                  <a:gd name="connsiteX2" fmla="*/ 1086138 w 1086138"/>
                  <a:gd name="connsiteY2" fmla="*/ 481094 h 481094"/>
                  <a:gd name="connsiteX3" fmla="*/ 672980 w 1086138"/>
                  <a:gd name="connsiteY3" fmla="*/ 0 h 481094"/>
                  <a:gd name="connsiteX4" fmla="*/ 205700 w 1086138"/>
                  <a:gd name="connsiteY4" fmla="*/ 363330 h 481094"/>
                  <a:gd name="connsiteX5" fmla="*/ 108719 w 1086138"/>
                  <a:gd name="connsiteY5" fmla="*/ 32436 h 481094"/>
                  <a:gd name="connsiteX0" fmla="*/ 108719 w 1086138"/>
                  <a:gd name="connsiteY0" fmla="*/ 32436 h 481094"/>
                  <a:gd name="connsiteX1" fmla="*/ 1086138 w 1086138"/>
                  <a:gd name="connsiteY1" fmla="*/ 94781 h 481094"/>
                  <a:gd name="connsiteX2" fmla="*/ 1086138 w 1086138"/>
                  <a:gd name="connsiteY2" fmla="*/ 481094 h 481094"/>
                  <a:gd name="connsiteX3" fmla="*/ 672980 w 1086138"/>
                  <a:gd name="connsiteY3" fmla="*/ 0 h 481094"/>
                  <a:gd name="connsiteX4" fmla="*/ 205700 w 1086138"/>
                  <a:gd name="connsiteY4" fmla="*/ 363330 h 481094"/>
                  <a:gd name="connsiteX5" fmla="*/ 108719 w 1086138"/>
                  <a:gd name="connsiteY5" fmla="*/ 32436 h 481094"/>
                  <a:gd name="connsiteX0" fmla="*/ 108719 w 1210829"/>
                  <a:gd name="connsiteY0" fmla="*/ 32436 h 481094"/>
                  <a:gd name="connsiteX1" fmla="*/ 1210829 w 1210829"/>
                  <a:gd name="connsiteY1" fmla="*/ 351090 h 481094"/>
                  <a:gd name="connsiteX2" fmla="*/ 1086138 w 1210829"/>
                  <a:gd name="connsiteY2" fmla="*/ 481094 h 481094"/>
                  <a:gd name="connsiteX3" fmla="*/ 672980 w 1210829"/>
                  <a:gd name="connsiteY3" fmla="*/ 0 h 481094"/>
                  <a:gd name="connsiteX4" fmla="*/ 205700 w 1210829"/>
                  <a:gd name="connsiteY4" fmla="*/ 363330 h 481094"/>
                  <a:gd name="connsiteX5" fmla="*/ 108719 w 1210829"/>
                  <a:gd name="connsiteY5" fmla="*/ 32436 h 481094"/>
                  <a:gd name="connsiteX0" fmla="*/ 108719 w 1210829"/>
                  <a:gd name="connsiteY0" fmla="*/ 32436 h 367783"/>
                  <a:gd name="connsiteX1" fmla="*/ 1210829 w 1210829"/>
                  <a:gd name="connsiteY1" fmla="*/ 351090 h 367783"/>
                  <a:gd name="connsiteX2" fmla="*/ 996084 w 1210829"/>
                  <a:gd name="connsiteY2" fmla="*/ 30822 h 367783"/>
                  <a:gd name="connsiteX3" fmla="*/ 672980 w 1210829"/>
                  <a:gd name="connsiteY3" fmla="*/ 0 h 367783"/>
                  <a:gd name="connsiteX4" fmla="*/ 205700 w 1210829"/>
                  <a:gd name="connsiteY4" fmla="*/ 363330 h 367783"/>
                  <a:gd name="connsiteX5" fmla="*/ 108719 w 1210829"/>
                  <a:gd name="connsiteY5" fmla="*/ 32436 h 367783"/>
                  <a:gd name="connsiteX0" fmla="*/ 108719 w 996084"/>
                  <a:gd name="connsiteY0" fmla="*/ 32436 h 600471"/>
                  <a:gd name="connsiteX1" fmla="*/ 899101 w 996084"/>
                  <a:gd name="connsiteY1" fmla="*/ 600471 h 600471"/>
                  <a:gd name="connsiteX2" fmla="*/ 996084 w 996084"/>
                  <a:gd name="connsiteY2" fmla="*/ 30822 h 600471"/>
                  <a:gd name="connsiteX3" fmla="*/ 672980 w 996084"/>
                  <a:gd name="connsiteY3" fmla="*/ 0 h 600471"/>
                  <a:gd name="connsiteX4" fmla="*/ 205700 w 996084"/>
                  <a:gd name="connsiteY4" fmla="*/ 363330 h 600471"/>
                  <a:gd name="connsiteX5" fmla="*/ 108719 w 996084"/>
                  <a:gd name="connsiteY5" fmla="*/ 32436 h 600471"/>
                  <a:gd name="connsiteX0" fmla="*/ 108719 w 899101"/>
                  <a:gd name="connsiteY0" fmla="*/ 32436 h 600471"/>
                  <a:gd name="connsiteX1" fmla="*/ 899101 w 899101"/>
                  <a:gd name="connsiteY1" fmla="*/ 600471 h 600471"/>
                  <a:gd name="connsiteX2" fmla="*/ 767484 w 899101"/>
                  <a:gd name="connsiteY2" fmla="*/ 391040 h 600471"/>
                  <a:gd name="connsiteX3" fmla="*/ 672980 w 899101"/>
                  <a:gd name="connsiteY3" fmla="*/ 0 h 600471"/>
                  <a:gd name="connsiteX4" fmla="*/ 205700 w 899101"/>
                  <a:gd name="connsiteY4" fmla="*/ 363330 h 600471"/>
                  <a:gd name="connsiteX5" fmla="*/ 108719 w 899101"/>
                  <a:gd name="connsiteY5" fmla="*/ 32436 h 600471"/>
                  <a:gd name="connsiteX0" fmla="*/ 108719 w 923424"/>
                  <a:gd name="connsiteY0" fmla="*/ 32436 h 600471"/>
                  <a:gd name="connsiteX1" fmla="*/ 899101 w 923424"/>
                  <a:gd name="connsiteY1" fmla="*/ 600471 h 600471"/>
                  <a:gd name="connsiteX2" fmla="*/ 767484 w 923424"/>
                  <a:gd name="connsiteY2" fmla="*/ 391040 h 600471"/>
                  <a:gd name="connsiteX3" fmla="*/ 672980 w 923424"/>
                  <a:gd name="connsiteY3" fmla="*/ 0 h 600471"/>
                  <a:gd name="connsiteX4" fmla="*/ 205700 w 923424"/>
                  <a:gd name="connsiteY4" fmla="*/ 363330 h 600471"/>
                  <a:gd name="connsiteX5" fmla="*/ 108719 w 923424"/>
                  <a:gd name="connsiteY5" fmla="*/ 32436 h 600471"/>
                  <a:gd name="connsiteX0" fmla="*/ 108719 w 925266"/>
                  <a:gd name="connsiteY0" fmla="*/ 34821 h 602856"/>
                  <a:gd name="connsiteX1" fmla="*/ 899101 w 925266"/>
                  <a:gd name="connsiteY1" fmla="*/ 602856 h 602856"/>
                  <a:gd name="connsiteX2" fmla="*/ 767484 w 925266"/>
                  <a:gd name="connsiteY2" fmla="*/ 393425 h 602856"/>
                  <a:gd name="connsiteX3" fmla="*/ 672980 w 925266"/>
                  <a:gd name="connsiteY3" fmla="*/ 2385 h 602856"/>
                  <a:gd name="connsiteX4" fmla="*/ 205700 w 925266"/>
                  <a:gd name="connsiteY4" fmla="*/ 365715 h 602856"/>
                  <a:gd name="connsiteX5" fmla="*/ 108719 w 925266"/>
                  <a:gd name="connsiteY5" fmla="*/ 34821 h 602856"/>
                  <a:gd name="connsiteX0" fmla="*/ 108719 w 934847"/>
                  <a:gd name="connsiteY0" fmla="*/ 32442 h 600477"/>
                  <a:gd name="connsiteX1" fmla="*/ 899101 w 934847"/>
                  <a:gd name="connsiteY1" fmla="*/ 600477 h 600477"/>
                  <a:gd name="connsiteX2" fmla="*/ 767484 w 934847"/>
                  <a:gd name="connsiteY2" fmla="*/ 391046 h 600477"/>
                  <a:gd name="connsiteX3" fmla="*/ 672980 w 934847"/>
                  <a:gd name="connsiteY3" fmla="*/ 6 h 600477"/>
                  <a:gd name="connsiteX4" fmla="*/ 205700 w 934847"/>
                  <a:gd name="connsiteY4" fmla="*/ 363336 h 600477"/>
                  <a:gd name="connsiteX5" fmla="*/ 108719 w 934847"/>
                  <a:gd name="connsiteY5" fmla="*/ 32442 h 600477"/>
                  <a:gd name="connsiteX0" fmla="*/ 108719 w 922877"/>
                  <a:gd name="connsiteY0" fmla="*/ 32442 h 600477"/>
                  <a:gd name="connsiteX1" fmla="*/ 899101 w 922877"/>
                  <a:gd name="connsiteY1" fmla="*/ 600477 h 600477"/>
                  <a:gd name="connsiteX2" fmla="*/ 767484 w 922877"/>
                  <a:gd name="connsiteY2" fmla="*/ 391046 h 600477"/>
                  <a:gd name="connsiteX3" fmla="*/ 672980 w 922877"/>
                  <a:gd name="connsiteY3" fmla="*/ 6 h 600477"/>
                  <a:gd name="connsiteX4" fmla="*/ 205700 w 922877"/>
                  <a:gd name="connsiteY4" fmla="*/ 363336 h 600477"/>
                  <a:gd name="connsiteX5" fmla="*/ 108719 w 922877"/>
                  <a:gd name="connsiteY5" fmla="*/ 32442 h 600477"/>
                  <a:gd name="connsiteX0" fmla="*/ 108719 w 940851"/>
                  <a:gd name="connsiteY0" fmla="*/ 32442 h 600477"/>
                  <a:gd name="connsiteX1" fmla="*/ 899101 w 940851"/>
                  <a:gd name="connsiteY1" fmla="*/ 600477 h 600477"/>
                  <a:gd name="connsiteX2" fmla="*/ 767484 w 940851"/>
                  <a:gd name="connsiteY2" fmla="*/ 391046 h 600477"/>
                  <a:gd name="connsiteX3" fmla="*/ 672980 w 940851"/>
                  <a:gd name="connsiteY3" fmla="*/ 6 h 600477"/>
                  <a:gd name="connsiteX4" fmla="*/ 205700 w 940851"/>
                  <a:gd name="connsiteY4" fmla="*/ 363336 h 600477"/>
                  <a:gd name="connsiteX5" fmla="*/ 108719 w 940851"/>
                  <a:gd name="connsiteY5" fmla="*/ 32442 h 600477"/>
                  <a:gd name="connsiteX0" fmla="*/ 108719 w 942823"/>
                  <a:gd name="connsiteY0" fmla="*/ 35699 h 603734"/>
                  <a:gd name="connsiteX1" fmla="*/ 899101 w 942823"/>
                  <a:gd name="connsiteY1" fmla="*/ 603734 h 603734"/>
                  <a:gd name="connsiteX2" fmla="*/ 767484 w 942823"/>
                  <a:gd name="connsiteY2" fmla="*/ 394303 h 603734"/>
                  <a:gd name="connsiteX3" fmla="*/ 672980 w 942823"/>
                  <a:gd name="connsiteY3" fmla="*/ 3263 h 603734"/>
                  <a:gd name="connsiteX4" fmla="*/ 205700 w 942823"/>
                  <a:gd name="connsiteY4" fmla="*/ 366593 h 603734"/>
                  <a:gd name="connsiteX5" fmla="*/ 108719 w 942823"/>
                  <a:gd name="connsiteY5" fmla="*/ 35699 h 603734"/>
                  <a:gd name="connsiteX0" fmla="*/ 108719 w 942823"/>
                  <a:gd name="connsiteY0" fmla="*/ 35699 h 603734"/>
                  <a:gd name="connsiteX1" fmla="*/ 899101 w 942823"/>
                  <a:gd name="connsiteY1" fmla="*/ 603734 h 603734"/>
                  <a:gd name="connsiteX2" fmla="*/ 767484 w 942823"/>
                  <a:gd name="connsiteY2" fmla="*/ 394303 h 603734"/>
                  <a:gd name="connsiteX3" fmla="*/ 672980 w 942823"/>
                  <a:gd name="connsiteY3" fmla="*/ 3263 h 603734"/>
                  <a:gd name="connsiteX4" fmla="*/ 205700 w 942823"/>
                  <a:gd name="connsiteY4" fmla="*/ 366593 h 603734"/>
                  <a:gd name="connsiteX5" fmla="*/ 108719 w 942823"/>
                  <a:gd name="connsiteY5" fmla="*/ 35699 h 603734"/>
                  <a:gd name="connsiteX0" fmla="*/ 108719 w 942823"/>
                  <a:gd name="connsiteY0" fmla="*/ 35699 h 394303"/>
                  <a:gd name="connsiteX1" fmla="*/ 635865 w 942823"/>
                  <a:gd name="connsiteY1" fmla="*/ 354352 h 394303"/>
                  <a:gd name="connsiteX2" fmla="*/ 767484 w 942823"/>
                  <a:gd name="connsiteY2" fmla="*/ 394303 h 394303"/>
                  <a:gd name="connsiteX3" fmla="*/ 672980 w 942823"/>
                  <a:gd name="connsiteY3" fmla="*/ 3263 h 394303"/>
                  <a:gd name="connsiteX4" fmla="*/ 205700 w 942823"/>
                  <a:gd name="connsiteY4" fmla="*/ 366593 h 394303"/>
                  <a:gd name="connsiteX5" fmla="*/ 108719 w 942823"/>
                  <a:gd name="connsiteY5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99206 w 933310"/>
                  <a:gd name="connsiteY0" fmla="*/ 35699 h 394303"/>
                  <a:gd name="connsiteX1" fmla="*/ 233977 w 933310"/>
                  <a:gd name="connsiteY1" fmla="*/ 391193 h 394303"/>
                  <a:gd name="connsiteX2" fmla="*/ 705032 w 933310"/>
                  <a:gd name="connsiteY2" fmla="*/ 30975 h 394303"/>
                  <a:gd name="connsiteX3" fmla="*/ 626352 w 933310"/>
                  <a:gd name="connsiteY3" fmla="*/ 354352 h 394303"/>
                  <a:gd name="connsiteX4" fmla="*/ 757971 w 933310"/>
                  <a:gd name="connsiteY4" fmla="*/ 394303 h 394303"/>
                  <a:gd name="connsiteX5" fmla="*/ 663467 w 933310"/>
                  <a:gd name="connsiteY5" fmla="*/ 3263 h 394303"/>
                  <a:gd name="connsiteX6" fmla="*/ 223896 w 933310"/>
                  <a:gd name="connsiteY6" fmla="*/ 338883 h 394303"/>
                  <a:gd name="connsiteX7" fmla="*/ 99206 w 933310"/>
                  <a:gd name="connsiteY7" fmla="*/ 35699 h 394303"/>
                  <a:gd name="connsiteX0" fmla="*/ 111296 w 945400"/>
                  <a:gd name="connsiteY0" fmla="*/ 35699 h 394303"/>
                  <a:gd name="connsiteX1" fmla="*/ 246067 w 945400"/>
                  <a:gd name="connsiteY1" fmla="*/ 391193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111296 w 945400"/>
                  <a:gd name="connsiteY0" fmla="*/ 35699 h 394303"/>
                  <a:gd name="connsiteX1" fmla="*/ 232213 w 945400"/>
                  <a:gd name="connsiteY1" fmla="*/ 328847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111296 w 945400"/>
                  <a:gd name="connsiteY0" fmla="*/ 35699 h 394303"/>
                  <a:gd name="connsiteX1" fmla="*/ 232213 w 945400"/>
                  <a:gd name="connsiteY1" fmla="*/ 328847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94898 w 929002"/>
                  <a:gd name="connsiteY0" fmla="*/ 35699 h 394303"/>
                  <a:gd name="connsiteX1" fmla="*/ 215815 w 929002"/>
                  <a:gd name="connsiteY1" fmla="*/ 328847 h 394303"/>
                  <a:gd name="connsiteX2" fmla="*/ 700724 w 929002"/>
                  <a:gd name="connsiteY2" fmla="*/ 30975 h 394303"/>
                  <a:gd name="connsiteX3" fmla="*/ 622044 w 929002"/>
                  <a:gd name="connsiteY3" fmla="*/ 354352 h 394303"/>
                  <a:gd name="connsiteX4" fmla="*/ 753663 w 929002"/>
                  <a:gd name="connsiteY4" fmla="*/ 394303 h 394303"/>
                  <a:gd name="connsiteX5" fmla="*/ 659159 w 929002"/>
                  <a:gd name="connsiteY5" fmla="*/ 3263 h 394303"/>
                  <a:gd name="connsiteX6" fmla="*/ 233442 w 929002"/>
                  <a:gd name="connsiteY6" fmla="*/ 380446 h 394303"/>
                  <a:gd name="connsiteX7" fmla="*/ 94898 w 929002"/>
                  <a:gd name="connsiteY7" fmla="*/ 35699 h 394303"/>
                  <a:gd name="connsiteX0" fmla="*/ 98467 w 932571"/>
                  <a:gd name="connsiteY0" fmla="*/ 35699 h 394303"/>
                  <a:gd name="connsiteX1" fmla="*/ 219384 w 932571"/>
                  <a:gd name="connsiteY1" fmla="*/ 328847 h 394303"/>
                  <a:gd name="connsiteX2" fmla="*/ 704293 w 932571"/>
                  <a:gd name="connsiteY2" fmla="*/ 30975 h 394303"/>
                  <a:gd name="connsiteX3" fmla="*/ 625613 w 932571"/>
                  <a:gd name="connsiteY3" fmla="*/ 354352 h 394303"/>
                  <a:gd name="connsiteX4" fmla="*/ 757232 w 932571"/>
                  <a:gd name="connsiteY4" fmla="*/ 394303 h 394303"/>
                  <a:gd name="connsiteX5" fmla="*/ 662728 w 932571"/>
                  <a:gd name="connsiteY5" fmla="*/ 3263 h 394303"/>
                  <a:gd name="connsiteX6" fmla="*/ 237011 w 932571"/>
                  <a:gd name="connsiteY6" fmla="*/ 380446 h 394303"/>
                  <a:gd name="connsiteX7" fmla="*/ 98467 w 932571"/>
                  <a:gd name="connsiteY7" fmla="*/ 35699 h 394303"/>
                  <a:gd name="connsiteX0" fmla="*/ 105342 w 939446"/>
                  <a:gd name="connsiteY0" fmla="*/ 35699 h 394303"/>
                  <a:gd name="connsiteX1" fmla="*/ 226259 w 939446"/>
                  <a:gd name="connsiteY1" fmla="*/ 328847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403258"/>
                  <a:gd name="connsiteX1" fmla="*/ 198550 w 939446"/>
                  <a:gd name="connsiteY1" fmla="*/ 363484 h 403258"/>
                  <a:gd name="connsiteX2" fmla="*/ 711168 w 939446"/>
                  <a:gd name="connsiteY2" fmla="*/ 30975 h 403258"/>
                  <a:gd name="connsiteX3" fmla="*/ 632488 w 939446"/>
                  <a:gd name="connsiteY3" fmla="*/ 354352 h 403258"/>
                  <a:gd name="connsiteX4" fmla="*/ 764107 w 939446"/>
                  <a:gd name="connsiteY4" fmla="*/ 394303 h 403258"/>
                  <a:gd name="connsiteX5" fmla="*/ 669603 w 939446"/>
                  <a:gd name="connsiteY5" fmla="*/ 3263 h 403258"/>
                  <a:gd name="connsiteX6" fmla="*/ 223105 w 939446"/>
                  <a:gd name="connsiteY6" fmla="*/ 352737 h 403258"/>
                  <a:gd name="connsiteX7" fmla="*/ 105342 w 939446"/>
                  <a:gd name="connsiteY7" fmla="*/ 35699 h 403258"/>
                  <a:gd name="connsiteX0" fmla="*/ 105342 w 939446"/>
                  <a:gd name="connsiteY0" fmla="*/ 35699 h 394303"/>
                  <a:gd name="connsiteX1" fmla="*/ 198550 w 939446"/>
                  <a:gd name="connsiteY1" fmla="*/ 363484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394303"/>
                  <a:gd name="connsiteX1" fmla="*/ 198550 w 939446"/>
                  <a:gd name="connsiteY1" fmla="*/ 363484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198550 w 930539"/>
                  <a:gd name="connsiteY2" fmla="*/ 363341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52594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18314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52594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18314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181232 w 930539"/>
                  <a:gd name="connsiteY2" fmla="*/ 352951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11595 w 936792"/>
                  <a:gd name="connsiteY0" fmla="*/ 35556 h 408015"/>
                  <a:gd name="connsiteX1" fmla="*/ 177094 w 936792"/>
                  <a:gd name="connsiteY1" fmla="*/ 37759 h 408015"/>
                  <a:gd name="connsiteX2" fmla="*/ 235976 w 936792"/>
                  <a:gd name="connsiteY2" fmla="*/ 370269 h 408015"/>
                  <a:gd name="connsiteX3" fmla="*/ 717421 w 936792"/>
                  <a:gd name="connsiteY3" fmla="*/ 30832 h 408015"/>
                  <a:gd name="connsiteX4" fmla="*/ 638741 w 936792"/>
                  <a:gd name="connsiteY4" fmla="*/ 354209 h 408015"/>
                  <a:gd name="connsiteX5" fmla="*/ 756506 w 936792"/>
                  <a:gd name="connsiteY5" fmla="*/ 408015 h 408015"/>
                  <a:gd name="connsiteX6" fmla="*/ 675856 w 936792"/>
                  <a:gd name="connsiteY6" fmla="*/ 3120 h 408015"/>
                  <a:gd name="connsiteX7" fmla="*/ 212040 w 936792"/>
                  <a:gd name="connsiteY7" fmla="*/ 373375 h 408015"/>
                  <a:gd name="connsiteX8" fmla="*/ 111595 w 936792"/>
                  <a:gd name="connsiteY8" fmla="*/ 35556 h 408015"/>
                  <a:gd name="connsiteX0" fmla="*/ 104452 w 929649"/>
                  <a:gd name="connsiteY0" fmla="*/ 35556 h 408015"/>
                  <a:gd name="connsiteX1" fmla="*/ 169951 w 929649"/>
                  <a:gd name="connsiteY1" fmla="*/ 37759 h 408015"/>
                  <a:gd name="connsiteX2" fmla="*/ 228833 w 929649"/>
                  <a:gd name="connsiteY2" fmla="*/ 370269 h 408015"/>
                  <a:gd name="connsiteX3" fmla="*/ 710278 w 929649"/>
                  <a:gd name="connsiteY3" fmla="*/ 30832 h 408015"/>
                  <a:gd name="connsiteX4" fmla="*/ 631598 w 929649"/>
                  <a:gd name="connsiteY4" fmla="*/ 354209 h 408015"/>
                  <a:gd name="connsiteX5" fmla="*/ 749363 w 929649"/>
                  <a:gd name="connsiteY5" fmla="*/ 408015 h 408015"/>
                  <a:gd name="connsiteX6" fmla="*/ 668713 w 929649"/>
                  <a:gd name="connsiteY6" fmla="*/ 3120 h 408015"/>
                  <a:gd name="connsiteX7" fmla="*/ 204897 w 929649"/>
                  <a:gd name="connsiteY7" fmla="*/ 373375 h 408015"/>
                  <a:gd name="connsiteX8" fmla="*/ 104452 w 929649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6375 w 935746"/>
                  <a:gd name="connsiteY3" fmla="*/ 3083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6375 w 935746"/>
                  <a:gd name="connsiteY3" fmla="*/ 3083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31020 w 935746"/>
                  <a:gd name="connsiteY1" fmla="*/ 79322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72992 w 912044"/>
                  <a:gd name="connsiteY0" fmla="*/ 35556 h 408015"/>
                  <a:gd name="connsiteX1" fmla="*/ 107318 w 912044"/>
                  <a:gd name="connsiteY1" fmla="*/ 79322 h 408015"/>
                  <a:gd name="connsiteX2" fmla="*/ 211228 w 912044"/>
                  <a:gd name="connsiteY2" fmla="*/ 370269 h 408015"/>
                  <a:gd name="connsiteX3" fmla="*/ 696137 w 912044"/>
                  <a:gd name="connsiteY3" fmla="*/ 3122 h 408015"/>
                  <a:gd name="connsiteX4" fmla="*/ 613993 w 912044"/>
                  <a:gd name="connsiteY4" fmla="*/ 354209 h 408015"/>
                  <a:gd name="connsiteX5" fmla="*/ 731758 w 912044"/>
                  <a:gd name="connsiteY5" fmla="*/ 408015 h 408015"/>
                  <a:gd name="connsiteX6" fmla="*/ 651108 w 912044"/>
                  <a:gd name="connsiteY6" fmla="*/ 3120 h 408015"/>
                  <a:gd name="connsiteX7" fmla="*/ 187292 w 912044"/>
                  <a:gd name="connsiteY7" fmla="*/ 373375 h 408015"/>
                  <a:gd name="connsiteX8" fmla="*/ 72992 w 912044"/>
                  <a:gd name="connsiteY8" fmla="*/ 35556 h 408015"/>
                  <a:gd name="connsiteX0" fmla="*/ 95861 w 934913"/>
                  <a:gd name="connsiteY0" fmla="*/ 35556 h 408015"/>
                  <a:gd name="connsiteX1" fmla="*/ 130187 w 934913"/>
                  <a:gd name="connsiteY1" fmla="*/ 79322 h 408015"/>
                  <a:gd name="connsiteX2" fmla="*/ 234097 w 934913"/>
                  <a:gd name="connsiteY2" fmla="*/ 370269 h 408015"/>
                  <a:gd name="connsiteX3" fmla="*/ 719006 w 934913"/>
                  <a:gd name="connsiteY3" fmla="*/ 3122 h 408015"/>
                  <a:gd name="connsiteX4" fmla="*/ 636862 w 934913"/>
                  <a:gd name="connsiteY4" fmla="*/ 354209 h 408015"/>
                  <a:gd name="connsiteX5" fmla="*/ 754627 w 934913"/>
                  <a:gd name="connsiteY5" fmla="*/ 408015 h 408015"/>
                  <a:gd name="connsiteX6" fmla="*/ 673977 w 934913"/>
                  <a:gd name="connsiteY6" fmla="*/ 3120 h 408015"/>
                  <a:gd name="connsiteX7" fmla="*/ 210161 w 934913"/>
                  <a:gd name="connsiteY7" fmla="*/ 373375 h 408015"/>
                  <a:gd name="connsiteX8" fmla="*/ 95861 w 934913"/>
                  <a:gd name="connsiteY8" fmla="*/ 35556 h 408015"/>
                  <a:gd name="connsiteX0" fmla="*/ 128786 w 967838"/>
                  <a:gd name="connsiteY0" fmla="*/ 35556 h 408015"/>
                  <a:gd name="connsiteX1" fmla="*/ 163112 w 967838"/>
                  <a:gd name="connsiteY1" fmla="*/ 79322 h 408015"/>
                  <a:gd name="connsiteX2" fmla="*/ 267022 w 967838"/>
                  <a:gd name="connsiteY2" fmla="*/ 370269 h 408015"/>
                  <a:gd name="connsiteX3" fmla="*/ 751931 w 967838"/>
                  <a:gd name="connsiteY3" fmla="*/ 3122 h 408015"/>
                  <a:gd name="connsiteX4" fmla="*/ 669787 w 967838"/>
                  <a:gd name="connsiteY4" fmla="*/ 354209 h 408015"/>
                  <a:gd name="connsiteX5" fmla="*/ 787552 w 967838"/>
                  <a:gd name="connsiteY5" fmla="*/ 408015 h 408015"/>
                  <a:gd name="connsiteX6" fmla="*/ 706902 w 967838"/>
                  <a:gd name="connsiteY6" fmla="*/ 3120 h 408015"/>
                  <a:gd name="connsiteX7" fmla="*/ 243086 w 967838"/>
                  <a:gd name="connsiteY7" fmla="*/ 373375 h 408015"/>
                  <a:gd name="connsiteX8" fmla="*/ 128786 w 967838"/>
                  <a:gd name="connsiteY8" fmla="*/ 35556 h 408015"/>
                  <a:gd name="connsiteX0" fmla="*/ 100245 w 939297"/>
                  <a:gd name="connsiteY0" fmla="*/ 35556 h 408015"/>
                  <a:gd name="connsiteX1" fmla="*/ 134571 w 939297"/>
                  <a:gd name="connsiteY1" fmla="*/ 79322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9297" h="408015">
                    <a:moveTo>
                      <a:pt x="100245" y="35556"/>
                    </a:moveTo>
                    <a:cubicBezTo>
                      <a:pt x="114625" y="43120"/>
                      <a:pt x="70545" y="31618"/>
                      <a:pt x="106862" y="51613"/>
                    </a:cubicBezTo>
                    <a:cubicBezTo>
                      <a:pt x="-33466" y="158199"/>
                      <a:pt x="88391" y="327552"/>
                      <a:pt x="238481" y="370269"/>
                    </a:cubicBezTo>
                    <a:cubicBezTo>
                      <a:pt x="557663" y="393728"/>
                      <a:pt x="507902" y="68144"/>
                      <a:pt x="723390" y="3122"/>
                    </a:cubicBezTo>
                    <a:cubicBezTo>
                      <a:pt x="925763" y="76277"/>
                      <a:pt x="764454" y="315691"/>
                      <a:pt x="641246" y="354209"/>
                    </a:cubicBezTo>
                    <a:lnTo>
                      <a:pt x="759011" y="408015"/>
                    </a:lnTo>
                    <a:cubicBezTo>
                      <a:pt x="1071565" y="249959"/>
                      <a:pt x="933843" y="-32788"/>
                      <a:pt x="678361" y="3120"/>
                    </a:cubicBezTo>
                    <a:cubicBezTo>
                      <a:pt x="352883" y="45721"/>
                      <a:pt x="452907" y="357578"/>
                      <a:pt x="214545" y="373375"/>
                    </a:cubicBezTo>
                    <a:cubicBezTo>
                      <a:pt x="-23817" y="389172"/>
                      <a:pt x="-66009" y="91589"/>
                      <a:pt x="100245" y="3555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9000">
                    <a:srgbClr val="29C7FF"/>
                  </a:gs>
                  <a:gs pos="51000">
                    <a:srgbClr val="33CAFF"/>
                  </a:gs>
                  <a:gs pos="32000">
                    <a:srgbClr val="0070C0"/>
                  </a:gs>
                  <a:gs pos="97000">
                    <a:srgbClr val="005EA4"/>
                  </a:gs>
                  <a:gs pos="89000">
                    <a:srgbClr val="0070C0"/>
                  </a:gs>
                </a:gsLst>
                <a:lin ang="0" scaled="1"/>
                <a:tileRect/>
              </a:gradFill>
              <a:ln w="6350" cap="flat" cmpd="sng" algn="ctr">
                <a:solidFill>
                  <a:srgbClr val="1C2638">
                    <a:lumMod val="75000"/>
                    <a:lumOff val="25000"/>
                    <a:alpha val="77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41" name="Ovaal 40"/>
              <p:cNvSpPr/>
              <p:nvPr/>
            </p:nvSpPr>
            <p:spPr>
              <a:xfrm flipV="1">
                <a:off x="11012327" y="2951356"/>
                <a:ext cx="45720" cy="45720"/>
              </a:xfrm>
              <a:prstGeom prst="ellipse">
                <a:avLst/>
              </a:prstGeom>
              <a:solidFill>
                <a:srgbClr val="1D1D1B">
                  <a:lumMod val="50000"/>
                  <a:lumOff val="50000"/>
                  <a:alpha val="99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Instruction Image Cropping"/>
            <p:cNvGrpSpPr/>
            <p:nvPr/>
          </p:nvGrpSpPr>
          <p:grpSpPr>
            <a:xfrm>
              <a:off x="12346582" y="-5444"/>
              <a:ext cx="2733484" cy="6868888"/>
              <a:chOff x="12346582" y="-5444"/>
              <a:chExt cx="2733484" cy="6868888"/>
            </a:xfrm>
          </p:grpSpPr>
          <p:grpSp>
            <p:nvGrpSpPr>
              <p:cNvPr id="12" name="bijsnijden"/>
              <p:cNvGrpSpPr/>
              <p:nvPr/>
            </p:nvGrpSpPr>
            <p:grpSpPr>
              <a:xfrm>
                <a:off x="12346582" y="5717305"/>
                <a:ext cx="779464" cy="828260"/>
                <a:chOff x="13143038" y="5655940"/>
                <a:chExt cx="779464" cy="828260"/>
              </a:xfrm>
            </p:grpSpPr>
            <p:grpSp>
              <p:nvGrpSpPr>
                <p:cNvPr id="30" name="Groep 29"/>
                <p:cNvGrpSpPr/>
                <p:nvPr/>
              </p:nvGrpSpPr>
              <p:grpSpPr>
                <a:xfrm>
                  <a:off x="13284702" y="5655940"/>
                  <a:ext cx="518384" cy="468745"/>
                  <a:chOff x="13352037" y="5715656"/>
                  <a:chExt cx="383714" cy="346970"/>
                </a:xfrm>
              </p:grpSpPr>
              <p:sp>
                <p:nvSpPr>
                  <p:cNvPr id="33" name="Rechthoek 32"/>
                  <p:cNvSpPr/>
                  <p:nvPr/>
                </p:nvSpPr>
                <p:spPr>
                  <a:xfrm>
                    <a:off x="13377881" y="5717160"/>
                    <a:ext cx="324866" cy="27026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pic>
                <p:nvPicPr>
                  <p:cNvPr id="34" name="Afbeelding 33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3352037" y="5715656"/>
                    <a:ext cx="231884" cy="275611"/>
                  </a:xfrm>
                  <a:prstGeom prst="rect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sp>
                <p:nvSpPr>
                  <p:cNvPr id="35" name="L-vorm 34"/>
                  <p:cNvSpPr/>
                  <p:nvPr/>
                </p:nvSpPr>
                <p:spPr>
                  <a:xfrm rot="5400000">
                    <a:off x="13595231" y="5922107"/>
                    <a:ext cx="129209" cy="151830"/>
                  </a:xfrm>
                  <a:prstGeom prst="corner">
                    <a:avLst>
                      <a:gd name="adj1" fmla="val 14726"/>
                      <a:gd name="adj2" fmla="val 1472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L-vorm 35"/>
                  <p:cNvSpPr/>
                  <p:nvPr/>
                </p:nvSpPr>
                <p:spPr>
                  <a:xfrm rot="5400000" flipH="1" flipV="1">
                    <a:off x="13571296" y="5896455"/>
                    <a:ext cx="129209" cy="151830"/>
                  </a:xfrm>
                  <a:prstGeom prst="corner">
                    <a:avLst>
                      <a:gd name="adj1" fmla="val 14726"/>
                      <a:gd name="adj2" fmla="val 1472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1" name="Tekstvak 76"/>
                <p:cNvSpPr txBox="1"/>
                <p:nvPr/>
              </p:nvSpPr>
              <p:spPr>
                <a:xfrm>
                  <a:off x="13143038" y="6165304"/>
                  <a:ext cx="779464" cy="26161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Crop</a:t>
                  </a:r>
                </a:p>
              </p:txBody>
            </p:sp>
            <p:sp>
              <p:nvSpPr>
                <p:cNvPr id="32" name="Rechthoekige driehoek 31"/>
                <p:cNvSpPr/>
                <p:nvPr/>
              </p:nvSpPr>
              <p:spPr>
                <a:xfrm rot="18900000">
                  <a:off x="13499178" y="6417015"/>
                  <a:ext cx="67185" cy="67185"/>
                </a:xfrm>
                <a:prstGeom prst="rt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3" name="Rechthoek 12"/>
              <p:cNvSpPr/>
              <p:nvPr/>
            </p:nvSpPr>
            <p:spPr>
              <a:xfrm>
                <a:off x="12483705" y="-5444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US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INSERT VIDEO</a:t>
                </a:r>
              </a:p>
            </p:txBody>
          </p:sp>
          <p:sp>
            <p:nvSpPr>
              <p:cNvPr id="14" name="Tekstvak 33"/>
              <p:cNvSpPr txBox="1"/>
              <p:nvPr/>
            </p:nvSpPr>
            <p:spPr>
              <a:xfrm>
                <a:off x="12483705" y="974289"/>
                <a:ext cx="2584447" cy="224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Click</a:t>
                </a: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on the icon to insert a video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Tekstvak 33"/>
              <p:cNvSpPr txBox="1"/>
              <p:nvPr/>
            </p:nvSpPr>
            <p:spPr>
              <a:xfrm>
                <a:off x="12479311" y="3056156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</a:t>
                </a: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the video you want to use </a:t>
                </a:r>
                <a:b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click on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</a:t>
                </a:r>
                <a:r>
                  <a:rPr lang="en-US" sz="1200" b="1" kern="0" noProof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Insert’</a:t>
                </a: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12483705" y="491007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12488780" y="2499796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9" name="Rechte verbindingslijn 18"/>
              <p:cNvCxnSpPr/>
              <p:nvPr/>
            </p:nvCxnSpPr>
            <p:spPr>
              <a:xfrm>
                <a:off x="12487778" y="283020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20" name="Rechte verbindingslijn 19"/>
              <p:cNvCxnSpPr/>
              <p:nvPr/>
            </p:nvCxnSpPr>
            <p:spPr>
              <a:xfrm>
                <a:off x="12479311" y="2303362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21" name="Rechte verbindingslijn 20"/>
              <p:cNvCxnSpPr/>
              <p:nvPr/>
            </p:nvCxnSpPr>
            <p:spPr>
              <a:xfrm>
                <a:off x="12470972" y="4334476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22" name="Tekstvak 33"/>
              <p:cNvSpPr txBox="1"/>
              <p:nvPr/>
            </p:nvSpPr>
            <p:spPr>
              <a:xfrm>
                <a:off x="12479311" y="5017802"/>
                <a:ext cx="2588841" cy="400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If you want to scale or drag the video</a:t>
                </a:r>
                <a:b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go to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‘Picture Tools’ </a:t>
                </a: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click on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‘Crop’</a:t>
                </a:r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12488779" y="4532940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24" name="Rechte verbindingslijn 23"/>
              <p:cNvCxnSpPr/>
              <p:nvPr/>
            </p:nvCxnSpPr>
            <p:spPr>
              <a:xfrm>
                <a:off x="12470972" y="6863444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25" name="Groep 24"/>
              <p:cNvGrpSpPr/>
              <p:nvPr/>
            </p:nvGrpSpPr>
            <p:grpSpPr>
              <a:xfrm>
                <a:off x="12483705" y="3745117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26" name="Afgeronde rechthoek 25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sp>
              <p:nvSpPr>
                <p:cNvPr id="27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1000"/>
                    <a:t>Insert</a:t>
                  </a:r>
                </a:p>
              </p:txBody>
            </p:sp>
            <p:cxnSp>
              <p:nvCxnSpPr>
                <p:cNvPr id="28" name="Rechte verbindingslijn 27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Gelijkbenige driehoek 28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733051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Rechthoek 15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</a:t>
            </a:r>
            <a:r>
              <a:rPr lang="en-US" sz="1600" baseline="0">
                <a:solidFill>
                  <a:schemeClr val="bg2"/>
                </a:solidFill>
              </a:rPr>
              <a:t> 100%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3" name="Ondertitel 2"/>
          <p:cNvSpPr>
            <a:spLocks noGrp="1"/>
          </p:cNvSpPr>
          <p:nvPr>
            <p:ph type="subTitle" idx="1"/>
          </p:nvPr>
        </p:nvSpPr>
        <p:spPr>
          <a:xfrm>
            <a:off x="616855" y="5550201"/>
            <a:ext cx="7965512" cy="631031"/>
          </a:xfrm>
          <a:noFill/>
        </p:spPr>
        <p:txBody>
          <a:bodyPr lIns="0" tIns="0" rIns="0" bIns="0" anchor="b"/>
          <a:lstStyle>
            <a:lvl1pPr marL="0" indent="0" algn="l">
              <a:buNone/>
              <a:defRPr sz="2799" b="1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C9D58-F25F-462A-906F-43C5499995C7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4" name="Rechthoek 1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2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5" name="Afgeronde rechthoek 4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6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7" name="Rechte verbindingslijn 4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Gelijkbenige driehoek 4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8" name="Tekstvak 27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30" name="Groep 29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2" name="Groep 31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5" name="Rechthoek 34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6" name="Groep 35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9" name="Afgeronde rechthoek 38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4" name="Rechthoek 43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7" name="Rechthoek 36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8" name="Gelijkbenige driehoek 37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3" name="Afgeronde rechthoek 32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11756130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/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Rechthoek 15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CHAPTER / END</a:t>
            </a:r>
          </a:p>
        </p:txBody>
      </p:sp>
      <p:sp>
        <p:nvSpPr>
          <p:cNvPr id="13" name="Ondertitel 2"/>
          <p:cNvSpPr>
            <a:spLocks noGrp="1"/>
          </p:cNvSpPr>
          <p:nvPr>
            <p:ph type="subTitle" idx="1"/>
          </p:nvPr>
        </p:nvSpPr>
        <p:spPr>
          <a:xfrm>
            <a:off x="616855" y="4883950"/>
            <a:ext cx="10939480" cy="631031"/>
          </a:xfrm>
          <a:noFill/>
        </p:spPr>
        <p:txBody>
          <a:bodyPr lIns="0" tIns="0" rIns="0" bIns="0"/>
          <a:lstStyle>
            <a:lvl1pPr marL="0" indent="0" algn="l">
              <a:buNone/>
              <a:defRPr sz="2799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616853" y="3802548"/>
            <a:ext cx="10939481" cy="1054100"/>
          </a:xfrm>
          <a:noFill/>
        </p:spPr>
        <p:txBody>
          <a:bodyPr lIns="0" tIns="0" rIns="0" bIns="0" anchor="b"/>
          <a:lstStyle>
            <a:lvl1pPr algn="l">
              <a:defRPr sz="7198" baseline="0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C9D58-F25F-462A-906F-43C5499995C7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grpSp>
        <p:nvGrpSpPr>
          <p:cNvPr id="11" name="Groep 10"/>
          <p:cNvGrpSpPr/>
          <p:nvPr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" name="Rechthoek 11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2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5" name="Afgeronde rechthoek 4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6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7" name="Rechte verbindingslijn 4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Gelijkbenige driehoek 4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8" name="Tekstvak 27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30" name="Groep 29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2" name="Groep 31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5" name="Rechthoek 34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6" name="Groep 35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9" name="Afgeronde rechthoek 38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4" name="Rechthoek 43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7" name="Rechthoek 36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8" name="Gelijkbenige driehoek 37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3" name="Afgeronde rechthoek 32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8146639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7" hidden="1"/>
          <p:cNvSpPr/>
          <p:nvPr/>
        </p:nvSpPr>
        <p:spPr>
          <a:xfrm>
            <a:off x="4656138" y="817042"/>
            <a:ext cx="7571854" cy="6040959"/>
          </a:xfrm>
          <a:prstGeom prst="rect">
            <a:avLst/>
          </a:prstGeom>
          <a:solidFill>
            <a:schemeClr val="tx2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0" anchor="ctr">
            <a:normAutofit/>
          </a:bodyPr>
          <a:lstStyle/>
          <a:p>
            <a:pPr algn="ctr" fontAlgn="auto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pPr>
            <a:endParaRPr lang="en-GB" sz="1400" spc="50">
              <a:latin typeface="+mn-lt"/>
              <a:cs typeface="+mn-cs"/>
            </a:endParaRPr>
          </a:p>
        </p:txBody>
      </p:sp>
      <p:sp>
        <p:nvSpPr>
          <p:cNvPr id="28" name="Rechthoek 26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SUBMENU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4658519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3" name="Tijdelijke aanduiding voor afbeelding 2"/>
          <p:cNvSpPr>
            <a:spLocks noGrp="1"/>
          </p:cNvSpPr>
          <p:nvPr>
            <p:ph type="pic" idx="18" hasCustomPrompt="1"/>
          </p:nvPr>
        </p:nvSpPr>
        <p:spPr>
          <a:xfrm>
            <a:off x="4658519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4" name="Tijdelijke aanduiding voor afbeelding 2"/>
          <p:cNvSpPr>
            <a:spLocks noGrp="1"/>
          </p:cNvSpPr>
          <p:nvPr>
            <p:ph type="pic" idx="19" hasCustomPrompt="1"/>
          </p:nvPr>
        </p:nvSpPr>
        <p:spPr>
          <a:xfrm>
            <a:off x="4658519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5" name="Tijdelijke aanduiding voor afbeelding 2"/>
          <p:cNvSpPr>
            <a:spLocks noGrp="1"/>
          </p:cNvSpPr>
          <p:nvPr>
            <p:ph type="pic" idx="20" hasCustomPrompt="1"/>
          </p:nvPr>
        </p:nvSpPr>
        <p:spPr>
          <a:xfrm>
            <a:off x="4658519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6" name="Tijdelijke aanduiding voor afbeelding 2"/>
          <p:cNvSpPr>
            <a:spLocks noGrp="1"/>
          </p:cNvSpPr>
          <p:nvPr>
            <p:ph type="pic" idx="21" hasCustomPrompt="1"/>
          </p:nvPr>
        </p:nvSpPr>
        <p:spPr>
          <a:xfrm>
            <a:off x="6548885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7" name="Tijdelijke aanduiding voor afbeelding 2"/>
          <p:cNvSpPr>
            <a:spLocks noGrp="1"/>
          </p:cNvSpPr>
          <p:nvPr>
            <p:ph type="pic" idx="22" hasCustomPrompt="1"/>
          </p:nvPr>
        </p:nvSpPr>
        <p:spPr>
          <a:xfrm>
            <a:off x="6548885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8" name="Tijdelijke aanduiding voor afbeelding 2"/>
          <p:cNvSpPr>
            <a:spLocks noGrp="1"/>
          </p:cNvSpPr>
          <p:nvPr>
            <p:ph type="pic" idx="23" hasCustomPrompt="1"/>
          </p:nvPr>
        </p:nvSpPr>
        <p:spPr>
          <a:xfrm>
            <a:off x="6548885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9" name="Tijdelijke aanduiding voor afbeelding 2"/>
          <p:cNvSpPr>
            <a:spLocks noGrp="1"/>
          </p:cNvSpPr>
          <p:nvPr>
            <p:ph type="pic" idx="24" hasCustomPrompt="1"/>
          </p:nvPr>
        </p:nvSpPr>
        <p:spPr>
          <a:xfrm>
            <a:off x="6548885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0" name="Tijdelijke aanduiding voor afbeelding 2"/>
          <p:cNvSpPr>
            <a:spLocks noGrp="1"/>
          </p:cNvSpPr>
          <p:nvPr>
            <p:ph type="pic" idx="25" hasCustomPrompt="1"/>
          </p:nvPr>
        </p:nvSpPr>
        <p:spPr>
          <a:xfrm>
            <a:off x="8438608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1" name="Tijdelijke aanduiding voor afbeelding 2"/>
          <p:cNvSpPr>
            <a:spLocks noGrp="1"/>
          </p:cNvSpPr>
          <p:nvPr>
            <p:ph type="pic" idx="26" hasCustomPrompt="1"/>
          </p:nvPr>
        </p:nvSpPr>
        <p:spPr>
          <a:xfrm>
            <a:off x="8438608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2" name="Tijdelijke aanduiding voor afbeelding 2"/>
          <p:cNvSpPr>
            <a:spLocks noGrp="1"/>
          </p:cNvSpPr>
          <p:nvPr>
            <p:ph type="pic" idx="27" hasCustomPrompt="1"/>
          </p:nvPr>
        </p:nvSpPr>
        <p:spPr>
          <a:xfrm>
            <a:off x="8438608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3" name="Tijdelijke aanduiding voor afbeelding 2"/>
          <p:cNvSpPr>
            <a:spLocks noGrp="1"/>
          </p:cNvSpPr>
          <p:nvPr>
            <p:ph type="pic" idx="28" hasCustomPrompt="1"/>
          </p:nvPr>
        </p:nvSpPr>
        <p:spPr>
          <a:xfrm>
            <a:off x="8438608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4" name="Tijdelijke aanduiding voor afbeelding 2"/>
          <p:cNvSpPr>
            <a:spLocks noGrp="1"/>
          </p:cNvSpPr>
          <p:nvPr>
            <p:ph type="pic" idx="29" hasCustomPrompt="1"/>
          </p:nvPr>
        </p:nvSpPr>
        <p:spPr>
          <a:xfrm>
            <a:off x="10325959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5" name="Tijdelijke aanduiding voor afbeelding 2"/>
          <p:cNvSpPr>
            <a:spLocks noGrp="1"/>
          </p:cNvSpPr>
          <p:nvPr>
            <p:ph type="pic" idx="30" hasCustomPrompt="1"/>
          </p:nvPr>
        </p:nvSpPr>
        <p:spPr>
          <a:xfrm>
            <a:off x="10325959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6" name="Tijdelijke aanduiding voor afbeelding 2"/>
          <p:cNvSpPr>
            <a:spLocks noGrp="1"/>
          </p:cNvSpPr>
          <p:nvPr>
            <p:ph type="pic" idx="31" hasCustomPrompt="1"/>
          </p:nvPr>
        </p:nvSpPr>
        <p:spPr>
          <a:xfrm>
            <a:off x="10325959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7" name="Tijdelijke aanduiding voor afbeelding 2"/>
          <p:cNvSpPr>
            <a:spLocks noGrp="1"/>
          </p:cNvSpPr>
          <p:nvPr>
            <p:ph type="pic" idx="32" hasCustomPrompt="1"/>
          </p:nvPr>
        </p:nvSpPr>
        <p:spPr>
          <a:xfrm>
            <a:off x="10325959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71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3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24" name="Rechthoek 23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9" name="Ovaal 28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33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34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35" name="Rechte verbindingslijn 34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6" name="Rechte verbindingslijn 35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7" name="Rechte verbindingslijn 36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38" name="Groep 37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109" name="Afgeronde rechthoek 10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0" name="Groep 10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1" name="Rechthoek 11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11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11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11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Vrije vorm 12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9" name="Groep 38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87" name="Rechthoek 8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0" name="Groep 8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4" name="Rechthoek 10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Rechthoek 10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7" name="Rechthoek 10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1" name="Groep 9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2" name="Groep 9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3" name="Groep 9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4" name="Rechthoek 9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9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0" name="Groep 39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74" name="Afgeronde rechthoek 7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5" name="Groep 7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6" name="Rechthoek 7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Vrije vorm 8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1" name="Rechte verbindingslijn 40"/>
            <p:cNvCxnSpPr>
              <a:endCxn id="7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42" name="Rechte verbindingslijn 41"/>
            <p:cNvCxnSpPr>
              <a:endCxn id="10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43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Ovaal 44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6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8" name="Ovaal 47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9" name="Ovaal 48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50" name="Ovaal 49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51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68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69" name="Groep 6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72" name="Afgeronde rechthoek 7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73" name="Vrije vorm 7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70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2" name="Instruction Image Cropping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123" name="bijsnijden"/>
            <p:cNvGrpSpPr/>
            <p:nvPr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41" name="Groep 140"/>
              <p:cNvGrpSpPr/>
              <p:nvPr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44" name="Rechthoek 143"/>
                <p:cNvSpPr/>
                <p:nvPr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45" name="Afbeelding 144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46" name="L-vorm 145"/>
                <p:cNvSpPr/>
                <p:nvPr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7" name="L-vorm 146"/>
                <p:cNvSpPr/>
                <p:nvPr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2" name="Tekstvak 76"/>
              <p:cNvSpPr txBox="1"/>
              <p:nvPr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43" name="Rechthoekige driehoek 142"/>
              <p:cNvSpPr/>
              <p:nvPr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4" name="Rechthoek 12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7" name="Ovaal 12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Ovaal 12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29" name="Rechte verbindingslijn 12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0" name="Rechte verbindingslijn 12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1" name="Rechte verbindingslijn 13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34" name="Ovaal 13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5" name="Rechte verbindingslijn 13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36" name="Groep 13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37" name="Afgeronde rechthoek 1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3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39" name="Rechte verbindingslijn 1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Gelijkbenige driehoek 1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30563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7" hidden="1"/>
          <p:cNvSpPr/>
          <p:nvPr/>
        </p:nvSpPr>
        <p:spPr>
          <a:xfrm>
            <a:off x="4656138" y="817042"/>
            <a:ext cx="7571854" cy="6040959"/>
          </a:xfrm>
          <a:prstGeom prst="rect">
            <a:avLst/>
          </a:prstGeom>
          <a:solidFill>
            <a:schemeClr val="tx2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0" anchor="ctr">
            <a:normAutofit/>
          </a:bodyPr>
          <a:lstStyle/>
          <a:p>
            <a:pPr algn="ctr" fontAlgn="auto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pPr>
            <a:endParaRPr lang="en-GB" sz="1400" spc="50">
              <a:latin typeface="+mn-lt"/>
              <a:cs typeface="+mn-cs"/>
            </a:endParaRPr>
          </a:p>
        </p:txBody>
      </p:sp>
      <p:sp>
        <p:nvSpPr>
          <p:cNvPr id="28" name="Rechthoek 26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SUBMENU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ep 7" hidden="1"/>
          <p:cNvGrpSpPr/>
          <p:nvPr/>
        </p:nvGrpSpPr>
        <p:grpSpPr>
          <a:xfrm>
            <a:off x="4627180" y="-204738"/>
            <a:ext cx="7564821" cy="7180263"/>
            <a:chOff x="4628384" y="-204738"/>
            <a:chExt cx="7566791" cy="7180263"/>
          </a:xfrm>
        </p:grpSpPr>
        <p:cxnSp>
          <p:nvCxnSpPr>
            <p:cNvPr id="24" name="Rechte verbindingslijn 23"/>
            <p:cNvCxnSpPr/>
            <p:nvPr/>
          </p:nvCxnSpPr>
          <p:spPr>
            <a:xfrm>
              <a:off x="4657349" y="-204738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ep 4"/>
            <p:cNvGrpSpPr/>
            <p:nvPr/>
          </p:nvGrpSpPr>
          <p:grpSpPr>
            <a:xfrm>
              <a:off x="7145278" y="-204738"/>
              <a:ext cx="37019" cy="7180263"/>
              <a:chOff x="7136774" y="-204738"/>
              <a:chExt cx="37019" cy="7180263"/>
            </a:xfrm>
          </p:grpSpPr>
          <p:cxnSp>
            <p:nvCxnSpPr>
              <p:cNvPr id="25" name="Rechte verbindingslijn 24"/>
              <p:cNvCxnSpPr/>
              <p:nvPr/>
            </p:nvCxnSpPr>
            <p:spPr>
              <a:xfrm>
                <a:off x="7136774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/>
            </p:nvCxnSpPr>
            <p:spPr>
              <a:xfrm>
                <a:off x="7173793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ep 3"/>
            <p:cNvGrpSpPr/>
            <p:nvPr/>
          </p:nvGrpSpPr>
          <p:grpSpPr>
            <a:xfrm>
              <a:off x="9670226" y="-204738"/>
              <a:ext cx="37019" cy="7180263"/>
              <a:chOff x="9662347" y="-204738"/>
              <a:chExt cx="37019" cy="7180263"/>
            </a:xfrm>
          </p:grpSpPr>
          <p:cxnSp>
            <p:nvCxnSpPr>
              <p:cNvPr id="37" name="Rechte verbindingslijn 36"/>
              <p:cNvCxnSpPr/>
              <p:nvPr/>
            </p:nvCxnSpPr>
            <p:spPr>
              <a:xfrm>
                <a:off x="9662347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/>
              <p:cNvCxnSpPr/>
              <p:nvPr/>
            </p:nvCxnSpPr>
            <p:spPr>
              <a:xfrm>
                <a:off x="9699366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chte verbindingslijn 38"/>
            <p:cNvCxnSpPr/>
            <p:nvPr/>
          </p:nvCxnSpPr>
          <p:spPr>
            <a:xfrm>
              <a:off x="12195175" y="-204738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ep 5"/>
            <p:cNvGrpSpPr/>
            <p:nvPr/>
          </p:nvGrpSpPr>
          <p:grpSpPr>
            <a:xfrm>
              <a:off x="4628384" y="2806100"/>
              <a:ext cx="7180263" cy="37019"/>
              <a:chOff x="4628384" y="2796544"/>
              <a:chExt cx="7180263" cy="37019"/>
            </a:xfrm>
          </p:grpSpPr>
          <p:cxnSp>
            <p:nvCxnSpPr>
              <p:cNvPr id="22" name="Rechte verbindingslijn 21"/>
              <p:cNvCxnSpPr/>
              <p:nvPr/>
            </p:nvCxnSpPr>
            <p:spPr>
              <a:xfrm rot="5400000">
                <a:off x="8218516" y="-79358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22"/>
              <p:cNvCxnSpPr/>
              <p:nvPr/>
            </p:nvCxnSpPr>
            <p:spPr>
              <a:xfrm rot="5400000">
                <a:off x="8218516" y="-756569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ep 6"/>
            <p:cNvGrpSpPr/>
            <p:nvPr/>
          </p:nvGrpSpPr>
          <p:grpSpPr>
            <a:xfrm>
              <a:off x="4628384" y="4832051"/>
              <a:ext cx="7180263" cy="37019"/>
              <a:chOff x="4628384" y="4813422"/>
              <a:chExt cx="7180263" cy="37019"/>
            </a:xfrm>
          </p:grpSpPr>
          <p:cxnSp>
            <p:nvCxnSpPr>
              <p:cNvPr id="20" name="Rechte verbindingslijn 19"/>
              <p:cNvCxnSpPr/>
              <p:nvPr/>
            </p:nvCxnSpPr>
            <p:spPr>
              <a:xfrm rot="5400000">
                <a:off x="8218516" y="1223290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20"/>
              <p:cNvCxnSpPr/>
              <p:nvPr/>
            </p:nvCxnSpPr>
            <p:spPr>
              <a:xfrm rot="5400000">
                <a:off x="8218516" y="1260309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Rechte verbindingslijn 48"/>
            <p:cNvCxnSpPr/>
            <p:nvPr/>
          </p:nvCxnSpPr>
          <p:spPr>
            <a:xfrm rot="5400000">
              <a:off x="8463844" y="-2772964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/>
            <p:cNvCxnSpPr/>
            <p:nvPr/>
          </p:nvCxnSpPr>
          <p:spPr>
            <a:xfrm rot="5400000">
              <a:off x="8463845" y="3267869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4659309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baseline="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3" name="Tijdelijke aanduiding voor afbeelding 2"/>
          <p:cNvSpPr>
            <a:spLocks noGrp="1"/>
          </p:cNvSpPr>
          <p:nvPr>
            <p:ph type="pic" idx="18" hasCustomPrompt="1"/>
          </p:nvPr>
        </p:nvSpPr>
        <p:spPr>
          <a:xfrm>
            <a:off x="4659309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4" name="Tijdelijke aanduiding voor afbeelding 2"/>
          <p:cNvSpPr>
            <a:spLocks noGrp="1"/>
          </p:cNvSpPr>
          <p:nvPr>
            <p:ph type="pic" idx="19" hasCustomPrompt="1"/>
          </p:nvPr>
        </p:nvSpPr>
        <p:spPr>
          <a:xfrm>
            <a:off x="4659309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5" name="Tijdelijke aanduiding voor afbeelding 2"/>
          <p:cNvSpPr>
            <a:spLocks noGrp="1"/>
          </p:cNvSpPr>
          <p:nvPr>
            <p:ph type="pic" idx="20" hasCustomPrompt="1"/>
          </p:nvPr>
        </p:nvSpPr>
        <p:spPr>
          <a:xfrm>
            <a:off x="7175664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6" name="Tijdelijke aanduiding voor afbeelding 2"/>
          <p:cNvSpPr>
            <a:spLocks noGrp="1"/>
          </p:cNvSpPr>
          <p:nvPr>
            <p:ph type="pic" idx="21" hasCustomPrompt="1"/>
          </p:nvPr>
        </p:nvSpPr>
        <p:spPr>
          <a:xfrm>
            <a:off x="7175664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7" name="Tijdelijke aanduiding voor afbeelding 2"/>
          <p:cNvSpPr>
            <a:spLocks noGrp="1"/>
          </p:cNvSpPr>
          <p:nvPr>
            <p:ph type="pic" idx="22" hasCustomPrompt="1"/>
          </p:nvPr>
        </p:nvSpPr>
        <p:spPr>
          <a:xfrm>
            <a:off x="7175664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8" name="Tijdelijke aanduiding voor afbeelding 2"/>
          <p:cNvSpPr>
            <a:spLocks noGrp="1"/>
          </p:cNvSpPr>
          <p:nvPr>
            <p:ph type="pic" idx="23" hasCustomPrompt="1"/>
          </p:nvPr>
        </p:nvSpPr>
        <p:spPr>
          <a:xfrm>
            <a:off x="9692019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9" name="Tijdelijke aanduiding voor afbeelding 2"/>
          <p:cNvSpPr>
            <a:spLocks noGrp="1"/>
          </p:cNvSpPr>
          <p:nvPr>
            <p:ph type="pic" idx="24" hasCustomPrompt="1"/>
          </p:nvPr>
        </p:nvSpPr>
        <p:spPr>
          <a:xfrm>
            <a:off x="9692019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0" name="Tijdelijke aanduiding voor afbeelding 2"/>
          <p:cNvSpPr>
            <a:spLocks noGrp="1"/>
          </p:cNvSpPr>
          <p:nvPr>
            <p:ph type="pic" idx="25" hasCustomPrompt="1"/>
          </p:nvPr>
        </p:nvSpPr>
        <p:spPr>
          <a:xfrm>
            <a:off x="9692019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7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33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34" name="Rechthoek 33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40" name="Ovaal 39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Ovaal 40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2" name="Ovaal 41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3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44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45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46" name="Rechte verbindingslijn 45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7" name="Rechte verbindingslijn 46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8" name="Rechte verbindingslijn 47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2" name="Groep 51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116" name="Afgeronde rechthoek 115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7" name="Groep 116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8" name="Rechthoek 117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Vrije vorm 127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1" name="Groep 60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94" name="Rechthoek 93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6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7" name="Groep 96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1" name="Rechthoek 110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111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112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113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8" name="Groep 97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9" name="Groep 98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0" name="Groep 99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2" name="Groep 61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81" name="Afgeronde rechthoek 80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2" name="Groep 81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3" name="Rechthoek 82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Vrije vorm 92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3" name="Rechte verbindingslijn 62"/>
            <p:cNvCxnSpPr>
              <a:endCxn id="81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64" name="Rechte verbindingslijn 63"/>
            <p:cNvCxnSpPr>
              <a:endCxn id="116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65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6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7" name="Ovaal 66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8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9" name="Ovaal 68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1" name="Ovaal 70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72" name="Ovaal 71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73" name="Ovaal 72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74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75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76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77" name="Groep 76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80" name="Vrije vorm 79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78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9" name="Instruction Image Cropping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130" name="bijsnijden"/>
            <p:cNvGrpSpPr/>
            <p:nvPr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48" name="Groep 147"/>
              <p:cNvGrpSpPr/>
              <p:nvPr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51" name="Rechthoek 150"/>
                <p:cNvSpPr/>
                <p:nvPr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52" name="Afbeelding 151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53" name="L-vorm 152"/>
                <p:cNvSpPr/>
                <p:nvPr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4" name="L-vorm 153"/>
                <p:cNvSpPr/>
                <p:nvPr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9" name="Tekstvak 76"/>
              <p:cNvSpPr txBox="1"/>
              <p:nvPr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50" name="Rechthoekige driehoek 149"/>
              <p:cNvSpPr/>
              <p:nvPr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31" name="Rechthoek 130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32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3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4" name="Ovaal 133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5" name="Ovaal 134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6" name="Rechte verbindingslijn 135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7" name="Rechte verbindingslijn 136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8" name="Rechte verbindingslijn 137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9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40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41" name="Ovaal 140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2" name="Rechte verbindingslijn 141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3" name="Groep 142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44" name="Afgeronde rechthoek 14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4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46" name="Rechte verbindingslijn 14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Gelijkbenige driehoek 14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896126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8125059" y="817042"/>
            <a:ext cx="4066941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8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4062529" y="817042"/>
            <a:ext cx="4066941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9" name="Tijdelijke aanduiding voor afbeelding 2"/>
          <p:cNvSpPr>
            <a:spLocks noGrp="1"/>
          </p:cNvSpPr>
          <p:nvPr>
            <p:ph type="pic" idx="21"/>
          </p:nvPr>
        </p:nvSpPr>
        <p:spPr>
          <a:xfrm>
            <a:off x="0" y="817042"/>
            <a:ext cx="4066941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Rechthoek 12"/>
          <p:cNvSpPr/>
          <p:nvPr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3 pillars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B4CE7B-BB48-4C0D-A4E0-D760E9BA67FA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8" name="Instruction 9 test levels"/>
          <p:cNvGrpSpPr/>
          <p:nvPr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2" name="Instruction Image Cropping"/>
          <p:cNvGrpSpPr/>
          <p:nvPr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3" name="bijsnijden"/>
            <p:cNvGrpSpPr/>
            <p:nvPr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11" name="Groep 110"/>
              <p:cNvGrpSpPr/>
              <p:nvPr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15" name="Afbeelding 114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16" name="L-vorm 115"/>
                <p:cNvSpPr/>
                <p:nvPr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L-vorm 116"/>
                <p:cNvSpPr/>
                <p:nvPr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2" name="Tekstvak 76"/>
              <p:cNvSpPr txBox="1"/>
              <p:nvPr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13" name="Rechthoekige driehoek 112"/>
              <p:cNvSpPr/>
              <p:nvPr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4" name="Rechthoek 9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Ovaal 9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8" name="Ovaal 9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9" name="Rechte verbindingslijn 9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1" name="Rechte verbindingslijn 10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0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0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04" name="Ovaal 10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05" name="Rechte verbindingslijn 10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07" name="Afgeronde rechthoek 10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09" name="Rechte verbindingslijn 10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Gelijkbenige driehoek 10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  <p:sp>
        <p:nvSpPr>
          <p:cNvPr id="123" name="Tijdelijke aanduiding voor tekst 2"/>
          <p:cNvSpPr>
            <a:spLocks noGrp="1"/>
          </p:cNvSpPr>
          <p:nvPr>
            <p:ph type="body" idx="22"/>
          </p:nvPr>
        </p:nvSpPr>
        <p:spPr>
          <a:xfrm>
            <a:off x="460849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4" name="Tijdelijke aanduiding voor tekst 2"/>
          <p:cNvSpPr>
            <a:spLocks noGrp="1"/>
          </p:cNvSpPr>
          <p:nvPr>
            <p:ph type="body" idx="23"/>
          </p:nvPr>
        </p:nvSpPr>
        <p:spPr>
          <a:xfrm>
            <a:off x="8694938" y="1220400"/>
            <a:ext cx="2217572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07244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613527"/>
            <a:ext cx="3253318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lnSpc>
                <a:spcPct val="100000"/>
              </a:lnSpc>
              <a:buFontTx/>
              <a:buChar char="•"/>
              <a:defRPr/>
            </a:pPr>
            <a:endParaRPr lang="nl-NL" sz="1999" b="1">
              <a:solidFill>
                <a:srgbClr val="008BB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977468" y="6613527"/>
            <a:ext cx="624417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6E334-8CF6-428F-BD6A-FE5DA3559A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978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EA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lucht, grond, strand&#10;&#10;&#10;&#10;Automatisch gegenereerde beschrijving">
            <a:extLst>
              <a:ext uri="{FF2B5EF4-FFF2-40B4-BE49-F238E27FC236}">
                <a16:creationId xmlns:a16="http://schemas.microsoft.com/office/drawing/2014/main" id="{0A3F7D4B-B484-C047-BD37-02206613C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248"/>
            <a:ext cx="12192000" cy="68812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6002E6-C97E-2B42-A4CC-5C72F50AF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94" y="711818"/>
            <a:ext cx="8642697" cy="557147"/>
          </a:xfrm>
        </p:spPr>
        <p:txBody>
          <a:bodyPr anchor="b">
            <a:normAutofit/>
          </a:bodyPr>
          <a:lstStyle>
            <a:lvl1pPr algn="l">
              <a:defRPr sz="2999" b="1" i="0">
                <a:latin typeface="LucidaSansEF-DemiBold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769D4D-6AE3-6F4C-AC57-3DEDC6AA5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6564"/>
            <a:ext cx="9144000" cy="3195734"/>
          </a:xfrm>
        </p:spPr>
        <p:txBody>
          <a:bodyPr>
            <a:normAutofit/>
          </a:bodyPr>
          <a:lstStyle>
            <a:lvl1pPr marL="0" indent="0" algn="ctr">
              <a:buNone/>
              <a:defRPr sz="1999" b="0" i="0">
                <a:latin typeface="LucidaSansEF-Roman" pitchFamily="2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314354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8" name="Rechthoek 48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Title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853" y="3802548"/>
            <a:ext cx="10939481" cy="1054100"/>
          </a:xfrm>
          <a:noFill/>
        </p:spPr>
        <p:txBody>
          <a:bodyPr lIns="0" tIns="0" rIns="0" bIns="0" anchor="b"/>
          <a:lstStyle>
            <a:lvl1pPr algn="l">
              <a:defRPr sz="5398" baseline="0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6855" y="4883950"/>
            <a:ext cx="10939480" cy="631031"/>
          </a:xfrm>
          <a:noFill/>
        </p:spPr>
        <p:txBody>
          <a:bodyPr lIns="0" tIns="0" rIns="0" bIns="0"/>
          <a:lstStyle>
            <a:lvl1pPr marL="0" indent="0" algn="l">
              <a:buNone/>
              <a:defRPr sz="2799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9" hasCustomPrompt="1"/>
          </p:nvPr>
        </p:nvSpPr>
        <p:spPr>
          <a:xfrm>
            <a:off x="7500870" y="206305"/>
            <a:ext cx="1616364" cy="506558"/>
          </a:xfrm>
        </p:spPr>
        <p:txBody>
          <a:bodyPr lIns="0" tIns="216000" rIns="0" bIns="180000" anchor="ctr"/>
          <a:lstStyle>
            <a:lvl1pPr algn="ctr">
              <a:defRPr lang="nl-NL" sz="1200" kern="1200" spc="5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 rtl="0" eaLnBrk="0" fontAlgn="base" hangingPunct="0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</a:pPr>
            <a:r>
              <a:rPr lang="en-US"/>
              <a:t>Add another logo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1" name="Rechthoek 10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Ovaal 15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17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1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2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3" name="Ovaal 22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4" name="Rechte verbindingslijn 23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5" name="Groep 24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6" name="Rechte verbindingslijn 4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Gelijkbenige driehoek 4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7" name="Tekstvak 26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8" name="Afbeelding 27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9" name="Groep 28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0" name="Rechthoek 29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1" name="Groep 30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4" name="Rechthoek 33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5" name="Groep 34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8" name="Afgeronde rechthoek 37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39" name="Rechthoek 38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6" name="Rechthoek 35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7" name="Gelijkbenige driehoek 36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2" name="Afgeronde rechthoek 31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4848600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(XXL)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" y="1467853"/>
            <a:ext cx="11565100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8F7B85-694B-437E-BA2E-81C4A6285A09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9" name="Rechthoek 8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1" name="Ovaal 10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" name="Ovaal 11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6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19" name="Rechte verbindingslijn 18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2" name="Groep 21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" name="Groep 22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5" name="Rechthoek 54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8" name="Groep 57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2" name="Rechthoek 71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3" name="Rechthoek 72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4" name="Rechthoek 73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9" name="Groep 58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0" name="Groep 59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1" name="Groep 60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2" name="Rechthoek 6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6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4" name="Groep 23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2" name="Afgeronde rechthoek 41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3" name="Groep 42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4" name="Rechthoek 43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hthoek 44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Vrije vorm 53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5" name="Rechte verbindingslijn 24"/>
            <p:cNvCxnSpPr>
              <a:endCxn id="42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6" name="Rechte verbindingslijn 25"/>
            <p:cNvCxnSpPr>
              <a:endCxn id="77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8" name="Groep 37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0" name="Afgeronde rechthoek 39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1" name="Vrije vorm 40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1503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9172"/>
      </p:ext>
    </p:extLst>
  </p:cSld>
  <p:clrMapOvr>
    <a:masterClrMapping/>
  </p:clrMapOvr>
  <p:transition spd="slow">
    <p:cover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&amp;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(L) &amp; Image (M)</a:t>
            </a: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7535487" y="817042"/>
            <a:ext cx="46609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" y="1467853"/>
            <a:ext cx="7531078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B4CE7B-BB48-4C0D-A4E0-D760E9BA67FA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2" name="Instruction Image Cropping"/>
          <p:cNvGrpSpPr/>
          <p:nvPr userDrawn="1"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3" name="bijsnijden"/>
            <p:cNvGrpSpPr/>
            <p:nvPr userDrawn="1"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11" name="Groep 11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15" name="Afbeelding 114"/>
                <p:cNvPicPr>
                  <a:picLocks noChangeAspect="1"/>
                </p:cNvPicPr>
                <p:nvPr userDrawn="1"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16" name="L-vorm 11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L-vorm 11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13" name="Rechthoekige driehoek 11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4" name="Rechthoek 9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Ovaal 9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8" name="Ovaal 9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9" name="Rechte verbindingslijn 9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1" name="Rechte verbindingslijn 10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0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0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04" name="Ovaal 10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05" name="Rechte verbindingslijn 10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07" name="Afgeronde rechthoek 10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09" name="Rechte verbindingslijn 10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Gelijkbenige driehoek 10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929045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M) &amp;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Image (L)</a:t>
            </a: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656139" y="817042"/>
            <a:ext cx="7540272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67853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606BDF-5C65-4C02-9654-F4D38C507E52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19975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2" name="Instruction Image Cropping"/>
          <p:cNvGrpSpPr/>
          <p:nvPr userDrawn="1"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3" name="bijsnijden"/>
            <p:cNvGrpSpPr/>
            <p:nvPr userDrawn="1"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11" name="Groep 11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15" name="Afbeelding 114"/>
                <p:cNvPicPr>
                  <a:picLocks noChangeAspect="1"/>
                </p:cNvPicPr>
                <p:nvPr userDrawn="1"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16" name="L-vorm 11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L-vorm 11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13" name="Rechthoekige driehoek 11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4" name="Rechthoek 9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Ovaal 9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8" name="Ovaal 9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9" name="Rechte verbindingslijn 9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1" name="Rechte verbindingslijn 10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0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0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04" name="Ovaal 10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05" name="Rechte verbindingslijn 10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07" name="Afgeronde rechthoek 10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0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09" name="Rechte verbindingslijn 10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Gelijkbenige driehoek 10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163074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XL) &amp; Tex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(M)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524307" y="1450800"/>
            <a:ext cx="4667694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8D8386-EED6-419C-B271-2FA85BB2A2E8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8063302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5" name="Groep 4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8" name="Afgeronde rechthoek 157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59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0" name="Rechte verbindingslijn 159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Gelijkbenige driehoek 160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3" name="Groep 142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4" name="Rechthoek 143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5" name="Groep 144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8" name="Rechthoek 14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49" name="Groep 14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2" name="Afgeronde rechthoek 15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0" name="Rechthoek 149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1" name="Gelijkbenige driehoek 15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6" name="Afgeronde rechthoek 145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7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2304252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XL) &amp; Tex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(L)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04949" y="1450800"/>
            <a:ext cx="6095874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693091-C729-4D0B-A126-1B2C0003E48D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6643946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37311085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XL) &amp; Text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 (XL) &amp; Text (XL)</a:t>
            </a:r>
          </a:p>
        </p:txBody>
      </p:sp>
      <p:sp>
        <p:nvSpPr>
          <p:cNvPr id="5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56140" y="1450800"/>
            <a:ext cx="7544684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1DC7D-4AEB-4A27-AF31-B1A4FAA48B5A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195136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1" name="Rechthoek 10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3" name="Ovaal 12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3" name="Afgeronde rechthoek 42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3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2" name="Vrije vorm 41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89110530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M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Image (XL)</a:t>
            </a:r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0" y="1450801"/>
            <a:ext cx="4656139" cy="496712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1BA692-BDC0-468B-B9F2-82175333B678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1" name="Rechte verbindingslijn 20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3" name="Rechte verbindingslijn 22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4" name="Groep 23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24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ep 25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7" name="Rechte verbindingslijn 26"/>
            <p:cNvCxnSpPr>
              <a:endCxn id="4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8" name="Rechte verbindingslijn 27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1982332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4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(L) &amp; Image (XL)</a:t>
            </a: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6087980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A1CC38-B765-48F1-869E-1AB4D20A8091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2" name="Ovaal 11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98704224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XL) &amp; Image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8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(XL) &amp; Image (XL)</a:t>
            </a: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7535489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3F098B-1776-4BDE-B13F-7EC24D6C34E9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8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0" name="Rechthoek 9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2" name="Ovaal 11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18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19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0" name="Rechte verbindingslijn 19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5" name="Groep 24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6" name="Rechte verbindingslijn 25"/>
            <p:cNvCxnSpPr>
              <a:endCxn id="4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27" name="Rechte verbindingslijn 26"/>
            <p:cNvCxnSpPr>
              <a:endCxn id="7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28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4" name="Ovaal 33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39" name="Groep 3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1" name="Afgeronde rechthoek 40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7" name="Groep 126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8" name="Rechthoek 127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9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2" name="Ovaal 131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3" name="Rechte verbindingslijn 132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4" name="Rechte verbindingslijn 133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34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6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7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9" name="Rechte verbindingslijn 138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0" name="Groep 139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59" name="Afgeronde rechthoek 15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6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61" name="Rechte verbindingslijn 16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Gelijkbenige driehoek 16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2" name="Tekstvak 141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143" name="Afbeelding 14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44" name="Groep 143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145" name="Rechthoek 144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46" name="Groep 145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150" name="Groep 149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3" name="Afgeronde rechthoek 152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4" name="Rechthoek 153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151" name="Rechthoek 150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152" name="Gelijkbenige driehoek 151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147" name="Afgeronde rechthoek 146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148" name="Picture 3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86447184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M) &amp; Graph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2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Text (M) &amp; Graph (L)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7"/>
          </p:nvPr>
        </p:nvSpPr>
        <p:spPr>
          <a:xfrm>
            <a:off x="4667696" y="1592688"/>
            <a:ext cx="7006914" cy="46811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endParaRPr 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8"/>
          </p:nvPr>
        </p:nvSpPr>
        <p:spPr>
          <a:xfrm>
            <a:off x="7535488" y="6416676"/>
            <a:ext cx="3539203" cy="441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F154394-2FC5-4628-81A3-089C82F08482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2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13" name="Rechthoek 12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Ovaal 17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" name="Ovaal 18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0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21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22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23" name="Rechte verbindingslijn 22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81" name="Afgeronde rechthoek 80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2" name="Groep 81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Vrije vorm 92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7" name="Groep 26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59" name="Rechthoek 58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6" name="Rechthoek 75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4" name="Groep 63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4" name="Rechthoek 73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5" name="Rechthoek 74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5" name="Groep 64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28" name="Groep 27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46" name="Afgeronde rechthoek 45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" name="Groep 46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Rechthoek 55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7" name="Rechthoek 56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8" name="Vrije vorm 57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9" name="Rechte verbindingslijn 28"/>
            <p:cNvCxnSpPr>
              <a:endCxn id="46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30" name="Rechte verbindingslijn 29"/>
            <p:cNvCxnSpPr>
              <a:endCxn id="81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31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Ovaal 32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4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5" name="Ovaal 34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42" name="Groep 41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44" name="Afgeronde rechthoek 43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5" name="Vrije vorm 44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43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94" name="Instruction Chart &amp; Edit"/>
          <p:cNvGrpSpPr/>
          <p:nvPr userDrawn="1"/>
        </p:nvGrpSpPr>
        <p:grpSpPr>
          <a:xfrm>
            <a:off x="12379564" y="-5444"/>
            <a:ext cx="2696576" cy="6868888"/>
            <a:chOff x="12382788" y="-5444"/>
            <a:chExt cx="2697278" cy="6868888"/>
          </a:xfrm>
        </p:grpSpPr>
        <p:grpSp>
          <p:nvGrpSpPr>
            <p:cNvPr id="95" name="Groep 94"/>
            <p:cNvGrpSpPr/>
            <p:nvPr userDrawn="1"/>
          </p:nvGrpSpPr>
          <p:grpSpPr>
            <a:xfrm>
              <a:off x="12382788" y="1480224"/>
              <a:ext cx="689983" cy="573048"/>
              <a:chOff x="15171969" y="1587338"/>
              <a:chExt cx="755407" cy="627385"/>
            </a:xfrm>
          </p:grpSpPr>
          <p:sp>
            <p:nvSpPr>
              <p:cNvPr id="149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0" name="Groep 149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151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153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4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9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0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1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2" name="Vrije vorm 151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6" name="Groep 95"/>
            <p:cNvGrpSpPr/>
            <p:nvPr/>
          </p:nvGrpSpPr>
          <p:grpSpPr>
            <a:xfrm>
              <a:off x="12487778" y="6003628"/>
              <a:ext cx="1980859" cy="542924"/>
              <a:chOff x="12390702" y="6054428"/>
              <a:chExt cx="1980859" cy="542924"/>
            </a:xfrm>
          </p:grpSpPr>
          <p:sp>
            <p:nvSpPr>
              <p:cNvPr id="115" name="Rechthoek 114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6" name="Rechthoek 115"/>
              <p:cNvSpPr/>
              <p:nvPr/>
            </p:nvSpPr>
            <p:spPr>
              <a:xfrm>
                <a:off x="12662053" y="6062530"/>
                <a:ext cx="126829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Change chart type</a:t>
                </a:r>
              </a:p>
            </p:txBody>
          </p:sp>
          <p:sp>
            <p:nvSpPr>
              <p:cNvPr id="117" name="Gelijkbenige driehoek 116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18" name="Afgeronde rechthoek 117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Edit data</a:t>
                </a:r>
              </a:p>
            </p:txBody>
          </p:sp>
          <p:grpSp>
            <p:nvGrpSpPr>
              <p:cNvPr id="119" name="Groep 118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136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37" name="Groep 136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38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40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1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2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3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4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5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6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7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8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39" name="Vrije vorm 138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20" name="Groep 119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126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29" name="Rechte verbindingslijn 128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chte verbindingslijn 130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chte verbindingslijn 131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chte verbindingslijn 132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chte verbindingslijn 133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21" name="Groep 120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122" name="Rechthoek 121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23" name="Groep 122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124" name="Parallellogram 123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25" name="Parallellogram 124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97" name="Rechthoek 96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CHART</a:t>
              </a:r>
            </a:p>
          </p:txBody>
        </p:sp>
        <p:sp>
          <p:nvSpPr>
            <p:cNvPr id="98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 chart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9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graph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Ovaal 99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1" name="Ovaal 100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02" name="Rechte verbindingslijn 101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3" name="Rechte verbindingslijn 102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105" name="Tekstvak 33"/>
            <p:cNvSpPr txBox="1"/>
            <p:nvPr/>
          </p:nvSpPr>
          <p:spPr>
            <a:xfrm>
              <a:off x="12479311" y="5259838"/>
              <a:ext cx="2588841" cy="447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chart,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‘Edit data’</a:t>
              </a:r>
            </a:p>
          </p:txBody>
        </p:sp>
        <p:cxnSp>
          <p:nvCxnSpPr>
            <p:cNvPr id="106" name="Rechte verbindingslijn 105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07" name="Groep 106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12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108" name="Rechthoek 107"/>
            <p:cNvSpPr/>
            <p:nvPr/>
          </p:nvSpPr>
          <p:spPr>
            <a:xfrm>
              <a:off x="12483705" y="4856599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EDIT CHART</a:t>
              </a:r>
            </a:p>
          </p:txBody>
        </p:sp>
        <p:cxnSp>
          <p:nvCxnSpPr>
            <p:cNvPr id="109" name="Rechte verbindingslijn 108"/>
            <p:cNvCxnSpPr/>
            <p:nvPr/>
          </p:nvCxnSpPr>
          <p:spPr>
            <a:xfrm>
              <a:off x="12487778" y="5145063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4186" y="6395104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684163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1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Graph (XL)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7"/>
          </p:nvPr>
        </p:nvSpPr>
        <p:spPr>
          <a:xfrm>
            <a:off x="517391" y="1592689"/>
            <a:ext cx="11157219" cy="46811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endParaRPr lang="en-US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F16C7DF-FA48-4A8F-81E5-425111209FF4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58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7" name="Instruction Chart &amp; Edit"/>
          <p:cNvGrpSpPr/>
          <p:nvPr userDrawn="1"/>
        </p:nvGrpSpPr>
        <p:grpSpPr>
          <a:xfrm>
            <a:off x="12379564" y="-5444"/>
            <a:ext cx="2696576" cy="6868888"/>
            <a:chOff x="12382788" y="-5444"/>
            <a:chExt cx="2697278" cy="6868888"/>
          </a:xfrm>
        </p:grpSpPr>
        <p:grpSp>
          <p:nvGrpSpPr>
            <p:cNvPr id="9" name="Groep 8"/>
            <p:cNvGrpSpPr/>
            <p:nvPr userDrawn="1"/>
          </p:nvGrpSpPr>
          <p:grpSpPr>
            <a:xfrm>
              <a:off x="12382788" y="1480224"/>
              <a:ext cx="689983" cy="573048"/>
              <a:chOff x="15171969" y="1587338"/>
              <a:chExt cx="755407" cy="627385"/>
            </a:xfrm>
          </p:grpSpPr>
          <p:sp>
            <p:nvSpPr>
              <p:cNvPr id="65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6" name="Groep 65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67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69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4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5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6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7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68" name="Vrije vorm 67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" name="Groep 9"/>
            <p:cNvGrpSpPr/>
            <p:nvPr/>
          </p:nvGrpSpPr>
          <p:grpSpPr>
            <a:xfrm>
              <a:off x="12487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2" name="Rechthoek 31"/>
              <p:cNvSpPr/>
              <p:nvPr/>
            </p:nvSpPr>
            <p:spPr>
              <a:xfrm>
                <a:off x="12662053" y="6062530"/>
                <a:ext cx="126829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Change chart type</a:t>
                </a:r>
              </a:p>
            </p:txBody>
          </p:sp>
          <p:sp>
            <p:nvSpPr>
              <p:cNvPr id="33" name="Gelijkbenige driehoek 32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>
                  <a:latin typeface="Segoe UI Light" panose="020B0502040204020203" pitchFamily="34" charset="0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4" name="Afgeronde rechthoek 33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Edit data</a:t>
                </a:r>
              </a:p>
            </p:txBody>
          </p:sp>
          <p:grpSp>
            <p:nvGrpSpPr>
              <p:cNvPr id="35" name="Groep 34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52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3" name="Groep 52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54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56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7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8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59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0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1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2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3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64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126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55" name="Vrije vorm 54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6" name="Groep 35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42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5" name="Rechte verbindingslijn 44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46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47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Rechte verbindingslijn 49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7" name="Groep 36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8" name="Rechthoek 37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>
                    <a:latin typeface="Segoe UI Light" panose="020B0502040204020203" pitchFamily="34" charset="0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9" name="Groep 38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40" name="Parallellogram 39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" name="Parallellogram 40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>
                      <a:latin typeface="Segoe UI Light" panose="020B0502040204020203" pitchFamily="34" charset="0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12" name="Rechthoek 11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CHART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 chart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graph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Ovaal 15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8" name="Rechte verbindingslijn 17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21" name="Tekstvak 33"/>
            <p:cNvSpPr txBox="1"/>
            <p:nvPr/>
          </p:nvSpPr>
          <p:spPr>
            <a:xfrm>
              <a:off x="12479311" y="5259838"/>
              <a:ext cx="2588841" cy="447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chart,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‘Edit data’</a:t>
              </a:r>
            </a:p>
          </p:txBody>
        </p:sp>
        <p:cxnSp>
          <p:nvCxnSpPr>
            <p:cNvPr id="22" name="Rechte verbindingslijn 21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3" name="Groep 22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27" name="Afgeronde rechthoek 2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2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29" name="Rechte verbindingslijn 2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Gelijkbenige driehoek 2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24" name="Rechthoek 23"/>
            <p:cNvSpPr/>
            <p:nvPr/>
          </p:nvSpPr>
          <p:spPr>
            <a:xfrm>
              <a:off x="12483705" y="4856599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EDIT CHART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87778" y="5145063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4186" y="6395104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103593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6542116"/>
            <a:ext cx="12192000" cy="315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51749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nl-NL"/>
          </a:p>
        </p:txBody>
      </p:sp>
      <p:sp>
        <p:nvSpPr>
          <p:cNvPr id="1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97189"/>
            <a:ext cx="2743200" cy="365125"/>
          </a:xfrm>
        </p:spPr>
        <p:txBody>
          <a:bodyPr/>
          <a:lstStyle/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07" y="6328120"/>
            <a:ext cx="418149" cy="4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97"/>
      </p:ext>
    </p:extLst>
  </p:cSld>
  <p:clrMapOvr>
    <a:masterClrMapping/>
  </p:clrMapOvr>
  <p:transition spd="slow">
    <p:cover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5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VIDEO</a:t>
            </a:r>
            <a:r>
              <a:rPr lang="en-US" sz="1600" baseline="0">
                <a:solidFill>
                  <a:schemeClr val="bg2"/>
                </a:solidFill>
              </a:rPr>
              <a:t> 100%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3" name="Tijdelijke aanduiding voor media 2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1"/>
            <a:ext cx="12192000" cy="6858001"/>
          </a:xfr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612000" tIns="2484000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en-US"/>
              <a:t>Click on the icon</a:t>
            </a:r>
            <a:br>
              <a:rPr lang="en-US"/>
            </a:br>
            <a:r>
              <a:rPr lang="en-US"/>
              <a:t>to insert a video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-1587" y="1"/>
            <a:ext cx="12195175" cy="81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sp>
        <p:nvSpPr>
          <p:cNvPr id="106" name="Tijdelijke aanduiding voor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"/>
            <a:ext cx="12191999" cy="817563"/>
          </a:xfrm>
          <a:solidFill>
            <a:schemeClr val="bg1"/>
          </a:solidFill>
          <a:effectLst>
            <a:outerShdw dist="25400" dir="5400000" algn="ctr" rotWithShape="0">
              <a:schemeClr val="tx1">
                <a:alpha val="10000"/>
              </a:schemeClr>
            </a:outerShdw>
          </a:effectLst>
        </p:spPr>
        <p:txBody>
          <a:bodyPr lIns="0" tIns="0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balk</a:t>
            </a:r>
          </a:p>
        </p:txBody>
      </p:sp>
      <p:sp>
        <p:nvSpPr>
          <p:cNvPr id="15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Title of the chapter</a:t>
            </a:r>
          </a:p>
        </p:txBody>
      </p:sp>
      <p:grpSp>
        <p:nvGrpSpPr>
          <p:cNvPr id="8" name="Instruction video"/>
          <p:cNvGrpSpPr/>
          <p:nvPr userDrawn="1"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9" name="Video icoon"/>
            <p:cNvGrpSpPr/>
            <p:nvPr/>
          </p:nvGrpSpPr>
          <p:grpSpPr>
            <a:xfrm>
              <a:off x="12484900" y="1490716"/>
              <a:ext cx="510875" cy="521956"/>
              <a:chOff x="10510560" y="2589326"/>
              <a:chExt cx="939297" cy="959670"/>
            </a:xfrm>
          </p:grpSpPr>
          <p:sp>
            <p:nvSpPr>
              <p:cNvPr id="37" name="Ovaal 36"/>
              <p:cNvSpPr/>
              <p:nvPr userDrawn="1"/>
            </p:nvSpPr>
            <p:spPr>
              <a:xfrm>
                <a:off x="10565049" y="2589326"/>
                <a:ext cx="769780" cy="769780"/>
              </a:xfrm>
              <a:prstGeom prst="ellipse">
                <a:avLst/>
              </a:prstGeom>
              <a:gradFill flip="none" rotWithShape="1">
                <a:gsLst>
                  <a:gs pos="53000">
                    <a:srgbClr val="1D1D1B">
                      <a:lumMod val="25000"/>
                      <a:lumOff val="75000"/>
                    </a:srgbClr>
                  </a:gs>
                  <a:gs pos="100000">
                    <a:srgbClr val="1D1D1B">
                      <a:lumMod val="50000"/>
                      <a:lumOff val="50000"/>
                    </a:srgbClr>
                  </a:gs>
                </a:gsLst>
                <a:lin ang="8100000" scaled="1"/>
                <a:tileRect/>
              </a:gra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38" name="Ovaal 37"/>
              <p:cNvSpPr/>
              <p:nvPr userDrawn="1"/>
            </p:nvSpPr>
            <p:spPr>
              <a:xfrm>
                <a:off x="10646722" y="2589326"/>
                <a:ext cx="769780" cy="769780"/>
              </a:xfrm>
              <a:prstGeom prst="ellipse">
                <a:avLst/>
              </a:prstGeom>
              <a:gradFill>
                <a:gsLst>
                  <a:gs pos="0">
                    <a:srgbClr val="1D1D1B">
                      <a:lumMod val="10000"/>
                      <a:lumOff val="90000"/>
                    </a:srgbClr>
                  </a:gs>
                  <a:gs pos="100000">
                    <a:srgbClr val="1D1D1B">
                      <a:lumMod val="25000"/>
                      <a:lumOff val="75000"/>
                    </a:srgbClr>
                  </a:gs>
                </a:gsLst>
                <a:lin ang="8100000" scaled="1"/>
              </a:gradFill>
              <a:ln w="19050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grpSp>
            <p:nvGrpSpPr>
              <p:cNvPr id="39" name="Groep 38"/>
              <p:cNvGrpSpPr/>
              <p:nvPr userDrawn="1"/>
            </p:nvGrpSpPr>
            <p:grpSpPr>
              <a:xfrm>
                <a:off x="10704223" y="2644466"/>
                <a:ext cx="655000" cy="631020"/>
                <a:chOff x="10707687" y="2647930"/>
                <a:chExt cx="655000" cy="631020"/>
              </a:xfrm>
            </p:grpSpPr>
            <p:sp>
              <p:nvSpPr>
                <p:cNvPr id="42" name="Ovaal 41"/>
                <p:cNvSpPr/>
                <p:nvPr userDrawn="1"/>
              </p:nvSpPr>
              <p:spPr>
                <a:xfrm>
                  <a:off x="10923711" y="26479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al 42"/>
                <p:cNvSpPr/>
                <p:nvPr userDrawn="1"/>
              </p:nvSpPr>
              <p:spPr>
                <a:xfrm>
                  <a:off x="10707687" y="28003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al 43"/>
                <p:cNvSpPr/>
                <p:nvPr userDrawn="1"/>
              </p:nvSpPr>
              <p:spPr>
                <a:xfrm>
                  <a:off x="11146663" y="2800330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al 44"/>
                <p:cNvSpPr/>
                <p:nvPr userDrawn="1"/>
              </p:nvSpPr>
              <p:spPr>
                <a:xfrm>
                  <a:off x="10793802" y="3062926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al 45"/>
                <p:cNvSpPr/>
                <p:nvPr userDrawn="1"/>
              </p:nvSpPr>
              <p:spPr>
                <a:xfrm>
                  <a:off x="11067727" y="3062926"/>
                  <a:ext cx="216024" cy="216024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rgbClr val="1D1D1B">
                        <a:lumMod val="25000"/>
                        <a:lumOff val="75000"/>
                      </a:srgbClr>
                    </a:gs>
                    <a:gs pos="100000">
                      <a:srgbClr val="1D1D1B">
                        <a:lumMod val="90000"/>
                        <a:lumOff val="1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al 46"/>
                <p:cNvSpPr/>
                <p:nvPr userDrawn="1"/>
              </p:nvSpPr>
              <p:spPr>
                <a:xfrm>
                  <a:off x="10953403" y="2892430"/>
                  <a:ext cx="170496" cy="170496"/>
                </a:xfrm>
                <a:prstGeom prst="ellipse">
                  <a:avLst/>
                </a:prstGeom>
                <a:gradFill>
                  <a:gsLst>
                    <a:gs pos="0">
                      <a:srgbClr val="1D1D1B">
                        <a:lumMod val="10000"/>
                        <a:lumOff val="90000"/>
                      </a:srgbClr>
                    </a:gs>
                    <a:gs pos="100000">
                      <a:srgbClr val="1D1D1B">
                        <a:lumMod val="25000"/>
                        <a:lumOff val="75000"/>
                      </a:srgbClr>
                    </a:gs>
                  </a:gsLst>
                  <a:path path="circle">
                    <a:fillToRect l="100000" t="100000"/>
                  </a:path>
                </a:gradFill>
                <a:ln w="25400" cap="flat" cmpd="sng" algn="ctr">
                  <a:solidFill>
                    <a:srgbClr val="FFFFFF">
                      <a:lumMod val="65000"/>
                      <a:alpha val="38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Rechthoek 10"/>
              <p:cNvSpPr/>
              <p:nvPr userDrawn="1"/>
            </p:nvSpPr>
            <p:spPr>
              <a:xfrm>
                <a:off x="10510560" y="3140981"/>
                <a:ext cx="939297" cy="408015"/>
              </a:xfrm>
              <a:custGeom>
                <a:avLst/>
                <a:gdLst>
                  <a:gd name="connsiteX0" fmla="*/ 0 w 1129820"/>
                  <a:gd name="connsiteY0" fmla="*/ 0 h 386313"/>
                  <a:gd name="connsiteX1" fmla="*/ 1129820 w 1129820"/>
                  <a:gd name="connsiteY1" fmla="*/ 0 h 386313"/>
                  <a:gd name="connsiteX2" fmla="*/ 1129820 w 1129820"/>
                  <a:gd name="connsiteY2" fmla="*/ 386313 h 386313"/>
                  <a:gd name="connsiteX3" fmla="*/ 0 w 1129820"/>
                  <a:gd name="connsiteY3" fmla="*/ 386313 h 386313"/>
                  <a:gd name="connsiteX4" fmla="*/ 0 w 1129820"/>
                  <a:gd name="connsiteY4" fmla="*/ 0 h 386313"/>
                  <a:gd name="connsiteX0" fmla="*/ 145473 w 1129820"/>
                  <a:gd name="connsiteY0" fmla="*/ 0 h 427876"/>
                  <a:gd name="connsiteX1" fmla="*/ 1129820 w 1129820"/>
                  <a:gd name="connsiteY1" fmla="*/ 41563 h 427876"/>
                  <a:gd name="connsiteX2" fmla="*/ 1129820 w 1129820"/>
                  <a:gd name="connsiteY2" fmla="*/ 427876 h 427876"/>
                  <a:gd name="connsiteX3" fmla="*/ 0 w 1129820"/>
                  <a:gd name="connsiteY3" fmla="*/ 427876 h 427876"/>
                  <a:gd name="connsiteX4" fmla="*/ 145473 w 1129820"/>
                  <a:gd name="connsiteY4" fmla="*/ 0 h 427876"/>
                  <a:gd name="connsiteX0" fmla="*/ 145473 w 1129820"/>
                  <a:gd name="connsiteY0" fmla="*/ 0 h 427876"/>
                  <a:gd name="connsiteX1" fmla="*/ 1129820 w 1129820"/>
                  <a:gd name="connsiteY1" fmla="*/ 41563 h 427876"/>
                  <a:gd name="connsiteX2" fmla="*/ 1129820 w 1129820"/>
                  <a:gd name="connsiteY2" fmla="*/ 427876 h 427876"/>
                  <a:gd name="connsiteX3" fmla="*/ 0 w 1129820"/>
                  <a:gd name="connsiteY3" fmla="*/ 427876 h 427876"/>
                  <a:gd name="connsiteX4" fmla="*/ 145473 w 1129820"/>
                  <a:gd name="connsiteY4" fmla="*/ 0 h 427876"/>
                  <a:gd name="connsiteX0" fmla="*/ 33864 w 1018211"/>
                  <a:gd name="connsiteY0" fmla="*/ 0 h 427876"/>
                  <a:gd name="connsiteX1" fmla="*/ 1018211 w 1018211"/>
                  <a:gd name="connsiteY1" fmla="*/ 41563 h 427876"/>
                  <a:gd name="connsiteX2" fmla="*/ 1018211 w 1018211"/>
                  <a:gd name="connsiteY2" fmla="*/ 427876 h 427876"/>
                  <a:gd name="connsiteX3" fmla="*/ 151628 w 1018211"/>
                  <a:gd name="connsiteY3" fmla="*/ 310112 h 427876"/>
                  <a:gd name="connsiteX4" fmla="*/ 33864 w 1018211"/>
                  <a:gd name="connsiteY4" fmla="*/ 0 h 427876"/>
                  <a:gd name="connsiteX0" fmla="*/ 100890 w 1085237"/>
                  <a:gd name="connsiteY0" fmla="*/ 0 h 427876"/>
                  <a:gd name="connsiteX1" fmla="*/ 1085237 w 1085237"/>
                  <a:gd name="connsiteY1" fmla="*/ 41563 h 427876"/>
                  <a:gd name="connsiteX2" fmla="*/ 1085237 w 1085237"/>
                  <a:gd name="connsiteY2" fmla="*/ 427876 h 427876"/>
                  <a:gd name="connsiteX3" fmla="*/ 218654 w 1085237"/>
                  <a:gd name="connsiteY3" fmla="*/ 310112 h 427876"/>
                  <a:gd name="connsiteX4" fmla="*/ 100890 w 1085237"/>
                  <a:gd name="connsiteY4" fmla="*/ 0 h 427876"/>
                  <a:gd name="connsiteX0" fmla="*/ 103919 w 1081338"/>
                  <a:gd name="connsiteY0" fmla="*/ 0 h 448658"/>
                  <a:gd name="connsiteX1" fmla="*/ 1081338 w 1081338"/>
                  <a:gd name="connsiteY1" fmla="*/ 62345 h 448658"/>
                  <a:gd name="connsiteX2" fmla="*/ 1081338 w 1081338"/>
                  <a:gd name="connsiteY2" fmla="*/ 448658 h 448658"/>
                  <a:gd name="connsiteX3" fmla="*/ 214755 w 1081338"/>
                  <a:gd name="connsiteY3" fmla="*/ 330894 h 448658"/>
                  <a:gd name="connsiteX4" fmla="*/ 103919 w 1081338"/>
                  <a:gd name="connsiteY4" fmla="*/ 0 h 448658"/>
                  <a:gd name="connsiteX0" fmla="*/ 123695 w 1101114"/>
                  <a:gd name="connsiteY0" fmla="*/ 0 h 448658"/>
                  <a:gd name="connsiteX1" fmla="*/ 1101114 w 1101114"/>
                  <a:gd name="connsiteY1" fmla="*/ 62345 h 448658"/>
                  <a:gd name="connsiteX2" fmla="*/ 1101114 w 1101114"/>
                  <a:gd name="connsiteY2" fmla="*/ 448658 h 448658"/>
                  <a:gd name="connsiteX3" fmla="*/ 234531 w 1101114"/>
                  <a:gd name="connsiteY3" fmla="*/ 330894 h 448658"/>
                  <a:gd name="connsiteX4" fmla="*/ 123695 w 1101114"/>
                  <a:gd name="connsiteY4" fmla="*/ 0 h 448658"/>
                  <a:gd name="connsiteX0" fmla="*/ 123695 w 1101114"/>
                  <a:gd name="connsiteY0" fmla="*/ 0 h 448658"/>
                  <a:gd name="connsiteX1" fmla="*/ 1101114 w 1101114"/>
                  <a:gd name="connsiteY1" fmla="*/ 62345 h 448658"/>
                  <a:gd name="connsiteX2" fmla="*/ 1101114 w 1101114"/>
                  <a:gd name="connsiteY2" fmla="*/ 448658 h 448658"/>
                  <a:gd name="connsiteX3" fmla="*/ 403939 w 1101114"/>
                  <a:gd name="connsiteY3" fmla="*/ 175382 h 448658"/>
                  <a:gd name="connsiteX4" fmla="*/ 234531 w 1101114"/>
                  <a:gd name="connsiteY4" fmla="*/ 330894 h 448658"/>
                  <a:gd name="connsiteX5" fmla="*/ 123695 w 1101114"/>
                  <a:gd name="connsiteY5" fmla="*/ 0 h 448658"/>
                  <a:gd name="connsiteX0" fmla="*/ 123695 w 1101114"/>
                  <a:gd name="connsiteY0" fmla="*/ 4727 h 453385"/>
                  <a:gd name="connsiteX1" fmla="*/ 1101114 w 1101114"/>
                  <a:gd name="connsiteY1" fmla="*/ 67072 h 453385"/>
                  <a:gd name="connsiteX2" fmla="*/ 1101114 w 1101114"/>
                  <a:gd name="connsiteY2" fmla="*/ 453385 h 453385"/>
                  <a:gd name="connsiteX3" fmla="*/ 577120 w 1101114"/>
                  <a:gd name="connsiteY3" fmla="*/ 0 h 453385"/>
                  <a:gd name="connsiteX4" fmla="*/ 234531 w 1101114"/>
                  <a:gd name="connsiteY4" fmla="*/ 335621 h 453385"/>
                  <a:gd name="connsiteX5" fmla="*/ 123695 w 1101114"/>
                  <a:gd name="connsiteY5" fmla="*/ 4727 h 453385"/>
                  <a:gd name="connsiteX0" fmla="*/ 123695 w 1101114"/>
                  <a:gd name="connsiteY0" fmla="*/ 4727 h 453385"/>
                  <a:gd name="connsiteX1" fmla="*/ 1101114 w 1101114"/>
                  <a:gd name="connsiteY1" fmla="*/ 67072 h 453385"/>
                  <a:gd name="connsiteX2" fmla="*/ 1101114 w 1101114"/>
                  <a:gd name="connsiteY2" fmla="*/ 453385 h 453385"/>
                  <a:gd name="connsiteX3" fmla="*/ 577120 w 1101114"/>
                  <a:gd name="connsiteY3" fmla="*/ 0 h 453385"/>
                  <a:gd name="connsiteX4" fmla="*/ 234531 w 1101114"/>
                  <a:gd name="connsiteY4" fmla="*/ 335621 h 453385"/>
                  <a:gd name="connsiteX5" fmla="*/ 123695 w 1101114"/>
                  <a:gd name="connsiteY5" fmla="*/ 4727 h 453385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123695 w 1101114"/>
                  <a:gd name="connsiteY0" fmla="*/ 11654 h 460312"/>
                  <a:gd name="connsiteX1" fmla="*/ 1101114 w 1101114"/>
                  <a:gd name="connsiteY1" fmla="*/ 73999 h 460312"/>
                  <a:gd name="connsiteX2" fmla="*/ 1101114 w 1101114"/>
                  <a:gd name="connsiteY2" fmla="*/ 460312 h 460312"/>
                  <a:gd name="connsiteX3" fmla="*/ 604829 w 1101114"/>
                  <a:gd name="connsiteY3" fmla="*/ 0 h 460312"/>
                  <a:gd name="connsiteX4" fmla="*/ 234531 w 1101114"/>
                  <a:gd name="connsiteY4" fmla="*/ 342548 h 460312"/>
                  <a:gd name="connsiteX5" fmla="*/ 123695 w 1101114"/>
                  <a:gd name="connsiteY5" fmla="*/ 11654 h 460312"/>
                  <a:gd name="connsiteX0" fmla="*/ 98893 w 1076312"/>
                  <a:gd name="connsiteY0" fmla="*/ 11654 h 460312"/>
                  <a:gd name="connsiteX1" fmla="*/ 1076312 w 1076312"/>
                  <a:gd name="connsiteY1" fmla="*/ 73999 h 460312"/>
                  <a:gd name="connsiteX2" fmla="*/ 1076312 w 1076312"/>
                  <a:gd name="connsiteY2" fmla="*/ 460312 h 460312"/>
                  <a:gd name="connsiteX3" fmla="*/ 580027 w 1076312"/>
                  <a:gd name="connsiteY3" fmla="*/ 0 h 460312"/>
                  <a:gd name="connsiteX4" fmla="*/ 209729 w 1076312"/>
                  <a:gd name="connsiteY4" fmla="*/ 342548 h 460312"/>
                  <a:gd name="connsiteX5" fmla="*/ 98893 w 1076312"/>
                  <a:gd name="connsiteY5" fmla="*/ 11654 h 460312"/>
                  <a:gd name="connsiteX0" fmla="*/ 103531 w 1080950"/>
                  <a:gd name="connsiteY0" fmla="*/ 11654 h 460312"/>
                  <a:gd name="connsiteX1" fmla="*/ 1080950 w 1080950"/>
                  <a:gd name="connsiteY1" fmla="*/ 73999 h 460312"/>
                  <a:gd name="connsiteX2" fmla="*/ 1080950 w 1080950"/>
                  <a:gd name="connsiteY2" fmla="*/ 460312 h 460312"/>
                  <a:gd name="connsiteX3" fmla="*/ 584665 w 1080950"/>
                  <a:gd name="connsiteY3" fmla="*/ 0 h 460312"/>
                  <a:gd name="connsiteX4" fmla="*/ 200512 w 1080950"/>
                  <a:gd name="connsiteY4" fmla="*/ 342548 h 460312"/>
                  <a:gd name="connsiteX5" fmla="*/ 103531 w 1080950"/>
                  <a:gd name="connsiteY5" fmla="*/ 11654 h 460312"/>
                  <a:gd name="connsiteX0" fmla="*/ 103531 w 1080950"/>
                  <a:gd name="connsiteY0" fmla="*/ 11654 h 460312"/>
                  <a:gd name="connsiteX1" fmla="*/ 1080950 w 1080950"/>
                  <a:gd name="connsiteY1" fmla="*/ 73999 h 460312"/>
                  <a:gd name="connsiteX2" fmla="*/ 1080950 w 1080950"/>
                  <a:gd name="connsiteY2" fmla="*/ 460312 h 460312"/>
                  <a:gd name="connsiteX3" fmla="*/ 584665 w 1080950"/>
                  <a:gd name="connsiteY3" fmla="*/ 0 h 460312"/>
                  <a:gd name="connsiteX4" fmla="*/ 200512 w 1080950"/>
                  <a:gd name="connsiteY4" fmla="*/ 342548 h 460312"/>
                  <a:gd name="connsiteX5" fmla="*/ 103531 w 1080950"/>
                  <a:gd name="connsiteY5" fmla="*/ 11654 h 460312"/>
                  <a:gd name="connsiteX0" fmla="*/ 115967 w 1093386"/>
                  <a:gd name="connsiteY0" fmla="*/ 11654 h 460312"/>
                  <a:gd name="connsiteX1" fmla="*/ 1093386 w 1093386"/>
                  <a:gd name="connsiteY1" fmla="*/ 73999 h 460312"/>
                  <a:gd name="connsiteX2" fmla="*/ 1093386 w 1093386"/>
                  <a:gd name="connsiteY2" fmla="*/ 460312 h 460312"/>
                  <a:gd name="connsiteX3" fmla="*/ 597101 w 1093386"/>
                  <a:gd name="connsiteY3" fmla="*/ 0 h 460312"/>
                  <a:gd name="connsiteX4" fmla="*/ 212948 w 1093386"/>
                  <a:gd name="connsiteY4" fmla="*/ 342548 h 460312"/>
                  <a:gd name="connsiteX5" fmla="*/ 115967 w 1093386"/>
                  <a:gd name="connsiteY5" fmla="*/ 11654 h 460312"/>
                  <a:gd name="connsiteX0" fmla="*/ 115967 w 1093386"/>
                  <a:gd name="connsiteY0" fmla="*/ 11654 h 460312"/>
                  <a:gd name="connsiteX1" fmla="*/ 1093386 w 1093386"/>
                  <a:gd name="connsiteY1" fmla="*/ 73999 h 460312"/>
                  <a:gd name="connsiteX2" fmla="*/ 1093386 w 1093386"/>
                  <a:gd name="connsiteY2" fmla="*/ 460312 h 460312"/>
                  <a:gd name="connsiteX3" fmla="*/ 597101 w 1093386"/>
                  <a:gd name="connsiteY3" fmla="*/ 0 h 460312"/>
                  <a:gd name="connsiteX4" fmla="*/ 212948 w 1093386"/>
                  <a:gd name="connsiteY4" fmla="*/ 342548 h 460312"/>
                  <a:gd name="connsiteX5" fmla="*/ 115967 w 1093386"/>
                  <a:gd name="connsiteY5" fmla="*/ 11654 h 460312"/>
                  <a:gd name="connsiteX0" fmla="*/ 76283 w 1053702"/>
                  <a:gd name="connsiteY0" fmla="*/ 32436 h 481094"/>
                  <a:gd name="connsiteX1" fmla="*/ 1053702 w 1053702"/>
                  <a:gd name="connsiteY1" fmla="*/ 94781 h 481094"/>
                  <a:gd name="connsiteX2" fmla="*/ 1053702 w 1053702"/>
                  <a:gd name="connsiteY2" fmla="*/ 481094 h 481094"/>
                  <a:gd name="connsiteX3" fmla="*/ 640544 w 1053702"/>
                  <a:gd name="connsiteY3" fmla="*/ 0 h 481094"/>
                  <a:gd name="connsiteX4" fmla="*/ 173264 w 1053702"/>
                  <a:gd name="connsiteY4" fmla="*/ 363330 h 481094"/>
                  <a:gd name="connsiteX5" fmla="*/ 76283 w 1053702"/>
                  <a:gd name="connsiteY5" fmla="*/ 32436 h 481094"/>
                  <a:gd name="connsiteX0" fmla="*/ 108719 w 1086138"/>
                  <a:gd name="connsiteY0" fmla="*/ 32436 h 481094"/>
                  <a:gd name="connsiteX1" fmla="*/ 1086138 w 1086138"/>
                  <a:gd name="connsiteY1" fmla="*/ 94781 h 481094"/>
                  <a:gd name="connsiteX2" fmla="*/ 1086138 w 1086138"/>
                  <a:gd name="connsiteY2" fmla="*/ 481094 h 481094"/>
                  <a:gd name="connsiteX3" fmla="*/ 672980 w 1086138"/>
                  <a:gd name="connsiteY3" fmla="*/ 0 h 481094"/>
                  <a:gd name="connsiteX4" fmla="*/ 205700 w 1086138"/>
                  <a:gd name="connsiteY4" fmla="*/ 363330 h 481094"/>
                  <a:gd name="connsiteX5" fmla="*/ 108719 w 1086138"/>
                  <a:gd name="connsiteY5" fmla="*/ 32436 h 481094"/>
                  <a:gd name="connsiteX0" fmla="*/ 108719 w 1086138"/>
                  <a:gd name="connsiteY0" fmla="*/ 32436 h 481094"/>
                  <a:gd name="connsiteX1" fmla="*/ 1086138 w 1086138"/>
                  <a:gd name="connsiteY1" fmla="*/ 94781 h 481094"/>
                  <a:gd name="connsiteX2" fmla="*/ 1086138 w 1086138"/>
                  <a:gd name="connsiteY2" fmla="*/ 481094 h 481094"/>
                  <a:gd name="connsiteX3" fmla="*/ 672980 w 1086138"/>
                  <a:gd name="connsiteY3" fmla="*/ 0 h 481094"/>
                  <a:gd name="connsiteX4" fmla="*/ 205700 w 1086138"/>
                  <a:gd name="connsiteY4" fmla="*/ 363330 h 481094"/>
                  <a:gd name="connsiteX5" fmla="*/ 108719 w 1086138"/>
                  <a:gd name="connsiteY5" fmla="*/ 32436 h 481094"/>
                  <a:gd name="connsiteX0" fmla="*/ 108719 w 1210829"/>
                  <a:gd name="connsiteY0" fmla="*/ 32436 h 481094"/>
                  <a:gd name="connsiteX1" fmla="*/ 1210829 w 1210829"/>
                  <a:gd name="connsiteY1" fmla="*/ 351090 h 481094"/>
                  <a:gd name="connsiteX2" fmla="*/ 1086138 w 1210829"/>
                  <a:gd name="connsiteY2" fmla="*/ 481094 h 481094"/>
                  <a:gd name="connsiteX3" fmla="*/ 672980 w 1210829"/>
                  <a:gd name="connsiteY3" fmla="*/ 0 h 481094"/>
                  <a:gd name="connsiteX4" fmla="*/ 205700 w 1210829"/>
                  <a:gd name="connsiteY4" fmla="*/ 363330 h 481094"/>
                  <a:gd name="connsiteX5" fmla="*/ 108719 w 1210829"/>
                  <a:gd name="connsiteY5" fmla="*/ 32436 h 481094"/>
                  <a:gd name="connsiteX0" fmla="*/ 108719 w 1210829"/>
                  <a:gd name="connsiteY0" fmla="*/ 32436 h 367783"/>
                  <a:gd name="connsiteX1" fmla="*/ 1210829 w 1210829"/>
                  <a:gd name="connsiteY1" fmla="*/ 351090 h 367783"/>
                  <a:gd name="connsiteX2" fmla="*/ 996084 w 1210829"/>
                  <a:gd name="connsiteY2" fmla="*/ 30822 h 367783"/>
                  <a:gd name="connsiteX3" fmla="*/ 672980 w 1210829"/>
                  <a:gd name="connsiteY3" fmla="*/ 0 h 367783"/>
                  <a:gd name="connsiteX4" fmla="*/ 205700 w 1210829"/>
                  <a:gd name="connsiteY4" fmla="*/ 363330 h 367783"/>
                  <a:gd name="connsiteX5" fmla="*/ 108719 w 1210829"/>
                  <a:gd name="connsiteY5" fmla="*/ 32436 h 367783"/>
                  <a:gd name="connsiteX0" fmla="*/ 108719 w 996084"/>
                  <a:gd name="connsiteY0" fmla="*/ 32436 h 600471"/>
                  <a:gd name="connsiteX1" fmla="*/ 899101 w 996084"/>
                  <a:gd name="connsiteY1" fmla="*/ 600471 h 600471"/>
                  <a:gd name="connsiteX2" fmla="*/ 996084 w 996084"/>
                  <a:gd name="connsiteY2" fmla="*/ 30822 h 600471"/>
                  <a:gd name="connsiteX3" fmla="*/ 672980 w 996084"/>
                  <a:gd name="connsiteY3" fmla="*/ 0 h 600471"/>
                  <a:gd name="connsiteX4" fmla="*/ 205700 w 996084"/>
                  <a:gd name="connsiteY4" fmla="*/ 363330 h 600471"/>
                  <a:gd name="connsiteX5" fmla="*/ 108719 w 996084"/>
                  <a:gd name="connsiteY5" fmla="*/ 32436 h 600471"/>
                  <a:gd name="connsiteX0" fmla="*/ 108719 w 899101"/>
                  <a:gd name="connsiteY0" fmla="*/ 32436 h 600471"/>
                  <a:gd name="connsiteX1" fmla="*/ 899101 w 899101"/>
                  <a:gd name="connsiteY1" fmla="*/ 600471 h 600471"/>
                  <a:gd name="connsiteX2" fmla="*/ 767484 w 899101"/>
                  <a:gd name="connsiteY2" fmla="*/ 391040 h 600471"/>
                  <a:gd name="connsiteX3" fmla="*/ 672980 w 899101"/>
                  <a:gd name="connsiteY3" fmla="*/ 0 h 600471"/>
                  <a:gd name="connsiteX4" fmla="*/ 205700 w 899101"/>
                  <a:gd name="connsiteY4" fmla="*/ 363330 h 600471"/>
                  <a:gd name="connsiteX5" fmla="*/ 108719 w 899101"/>
                  <a:gd name="connsiteY5" fmla="*/ 32436 h 600471"/>
                  <a:gd name="connsiteX0" fmla="*/ 108719 w 923424"/>
                  <a:gd name="connsiteY0" fmla="*/ 32436 h 600471"/>
                  <a:gd name="connsiteX1" fmla="*/ 899101 w 923424"/>
                  <a:gd name="connsiteY1" fmla="*/ 600471 h 600471"/>
                  <a:gd name="connsiteX2" fmla="*/ 767484 w 923424"/>
                  <a:gd name="connsiteY2" fmla="*/ 391040 h 600471"/>
                  <a:gd name="connsiteX3" fmla="*/ 672980 w 923424"/>
                  <a:gd name="connsiteY3" fmla="*/ 0 h 600471"/>
                  <a:gd name="connsiteX4" fmla="*/ 205700 w 923424"/>
                  <a:gd name="connsiteY4" fmla="*/ 363330 h 600471"/>
                  <a:gd name="connsiteX5" fmla="*/ 108719 w 923424"/>
                  <a:gd name="connsiteY5" fmla="*/ 32436 h 600471"/>
                  <a:gd name="connsiteX0" fmla="*/ 108719 w 925266"/>
                  <a:gd name="connsiteY0" fmla="*/ 34821 h 602856"/>
                  <a:gd name="connsiteX1" fmla="*/ 899101 w 925266"/>
                  <a:gd name="connsiteY1" fmla="*/ 602856 h 602856"/>
                  <a:gd name="connsiteX2" fmla="*/ 767484 w 925266"/>
                  <a:gd name="connsiteY2" fmla="*/ 393425 h 602856"/>
                  <a:gd name="connsiteX3" fmla="*/ 672980 w 925266"/>
                  <a:gd name="connsiteY3" fmla="*/ 2385 h 602856"/>
                  <a:gd name="connsiteX4" fmla="*/ 205700 w 925266"/>
                  <a:gd name="connsiteY4" fmla="*/ 365715 h 602856"/>
                  <a:gd name="connsiteX5" fmla="*/ 108719 w 925266"/>
                  <a:gd name="connsiteY5" fmla="*/ 34821 h 602856"/>
                  <a:gd name="connsiteX0" fmla="*/ 108719 w 934847"/>
                  <a:gd name="connsiteY0" fmla="*/ 32442 h 600477"/>
                  <a:gd name="connsiteX1" fmla="*/ 899101 w 934847"/>
                  <a:gd name="connsiteY1" fmla="*/ 600477 h 600477"/>
                  <a:gd name="connsiteX2" fmla="*/ 767484 w 934847"/>
                  <a:gd name="connsiteY2" fmla="*/ 391046 h 600477"/>
                  <a:gd name="connsiteX3" fmla="*/ 672980 w 934847"/>
                  <a:gd name="connsiteY3" fmla="*/ 6 h 600477"/>
                  <a:gd name="connsiteX4" fmla="*/ 205700 w 934847"/>
                  <a:gd name="connsiteY4" fmla="*/ 363336 h 600477"/>
                  <a:gd name="connsiteX5" fmla="*/ 108719 w 934847"/>
                  <a:gd name="connsiteY5" fmla="*/ 32442 h 600477"/>
                  <a:gd name="connsiteX0" fmla="*/ 108719 w 922877"/>
                  <a:gd name="connsiteY0" fmla="*/ 32442 h 600477"/>
                  <a:gd name="connsiteX1" fmla="*/ 899101 w 922877"/>
                  <a:gd name="connsiteY1" fmla="*/ 600477 h 600477"/>
                  <a:gd name="connsiteX2" fmla="*/ 767484 w 922877"/>
                  <a:gd name="connsiteY2" fmla="*/ 391046 h 600477"/>
                  <a:gd name="connsiteX3" fmla="*/ 672980 w 922877"/>
                  <a:gd name="connsiteY3" fmla="*/ 6 h 600477"/>
                  <a:gd name="connsiteX4" fmla="*/ 205700 w 922877"/>
                  <a:gd name="connsiteY4" fmla="*/ 363336 h 600477"/>
                  <a:gd name="connsiteX5" fmla="*/ 108719 w 922877"/>
                  <a:gd name="connsiteY5" fmla="*/ 32442 h 600477"/>
                  <a:gd name="connsiteX0" fmla="*/ 108719 w 940851"/>
                  <a:gd name="connsiteY0" fmla="*/ 32442 h 600477"/>
                  <a:gd name="connsiteX1" fmla="*/ 899101 w 940851"/>
                  <a:gd name="connsiteY1" fmla="*/ 600477 h 600477"/>
                  <a:gd name="connsiteX2" fmla="*/ 767484 w 940851"/>
                  <a:gd name="connsiteY2" fmla="*/ 391046 h 600477"/>
                  <a:gd name="connsiteX3" fmla="*/ 672980 w 940851"/>
                  <a:gd name="connsiteY3" fmla="*/ 6 h 600477"/>
                  <a:gd name="connsiteX4" fmla="*/ 205700 w 940851"/>
                  <a:gd name="connsiteY4" fmla="*/ 363336 h 600477"/>
                  <a:gd name="connsiteX5" fmla="*/ 108719 w 940851"/>
                  <a:gd name="connsiteY5" fmla="*/ 32442 h 600477"/>
                  <a:gd name="connsiteX0" fmla="*/ 108719 w 942823"/>
                  <a:gd name="connsiteY0" fmla="*/ 35699 h 603734"/>
                  <a:gd name="connsiteX1" fmla="*/ 899101 w 942823"/>
                  <a:gd name="connsiteY1" fmla="*/ 603734 h 603734"/>
                  <a:gd name="connsiteX2" fmla="*/ 767484 w 942823"/>
                  <a:gd name="connsiteY2" fmla="*/ 394303 h 603734"/>
                  <a:gd name="connsiteX3" fmla="*/ 672980 w 942823"/>
                  <a:gd name="connsiteY3" fmla="*/ 3263 h 603734"/>
                  <a:gd name="connsiteX4" fmla="*/ 205700 w 942823"/>
                  <a:gd name="connsiteY4" fmla="*/ 366593 h 603734"/>
                  <a:gd name="connsiteX5" fmla="*/ 108719 w 942823"/>
                  <a:gd name="connsiteY5" fmla="*/ 35699 h 603734"/>
                  <a:gd name="connsiteX0" fmla="*/ 108719 w 942823"/>
                  <a:gd name="connsiteY0" fmla="*/ 35699 h 603734"/>
                  <a:gd name="connsiteX1" fmla="*/ 899101 w 942823"/>
                  <a:gd name="connsiteY1" fmla="*/ 603734 h 603734"/>
                  <a:gd name="connsiteX2" fmla="*/ 767484 w 942823"/>
                  <a:gd name="connsiteY2" fmla="*/ 394303 h 603734"/>
                  <a:gd name="connsiteX3" fmla="*/ 672980 w 942823"/>
                  <a:gd name="connsiteY3" fmla="*/ 3263 h 603734"/>
                  <a:gd name="connsiteX4" fmla="*/ 205700 w 942823"/>
                  <a:gd name="connsiteY4" fmla="*/ 366593 h 603734"/>
                  <a:gd name="connsiteX5" fmla="*/ 108719 w 942823"/>
                  <a:gd name="connsiteY5" fmla="*/ 35699 h 603734"/>
                  <a:gd name="connsiteX0" fmla="*/ 108719 w 942823"/>
                  <a:gd name="connsiteY0" fmla="*/ 35699 h 394303"/>
                  <a:gd name="connsiteX1" fmla="*/ 635865 w 942823"/>
                  <a:gd name="connsiteY1" fmla="*/ 354352 h 394303"/>
                  <a:gd name="connsiteX2" fmla="*/ 767484 w 942823"/>
                  <a:gd name="connsiteY2" fmla="*/ 394303 h 394303"/>
                  <a:gd name="connsiteX3" fmla="*/ 672980 w 942823"/>
                  <a:gd name="connsiteY3" fmla="*/ 3263 h 394303"/>
                  <a:gd name="connsiteX4" fmla="*/ 205700 w 942823"/>
                  <a:gd name="connsiteY4" fmla="*/ 366593 h 394303"/>
                  <a:gd name="connsiteX5" fmla="*/ 108719 w 942823"/>
                  <a:gd name="connsiteY5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714545 w 942823"/>
                  <a:gd name="connsiteY1" fmla="*/ 30975 h 394303"/>
                  <a:gd name="connsiteX2" fmla="*/ 635865 w 942823"/>
                  <a:gd name="connsiteY2" fmla="*/ 354352 h 394303"/>
                  <a:gd name="connsiteX3" fmla="*/ 767484 w 942823"/>
                  <a:gd name="connsiteY3" fmla="*/ 394303 h 394303"/>
                  <a:gd name="connsiteX4" fmla="*/ 672980 w 942823"/>
                  <a:gd name="connsiteY4" fmla="*/ 3263 h 394303"/>
                  <a:gd name="connsiteX5" fmla="*/ 205700 w 942823"/>
                  <a:gd name="connsiteY5" fmla="*/ 366593 h 394303"/>
                  <a:gd name="connsiteX6" fmla="*/ 108719 w 942823"/>
                  <a:gd name="connsiteY6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108719 w 942823"/>
                  <a:gd name="connsiteY0" fmla="*/ 35699 h 394303"/>
                  <a:gd name="connsiteX1" fmla="*/ 243490 w 942823"/>
                  <a:gd name="connsiteY1" fmla="*/ 391193 h 394303"/>
                  <a:gd name="connsiteX2" fmla="*/ 714545 w 942823"/>
                  <a:gd name="connsiteY2" fmla="*/ 30975 h 394303"/>
                  <a:gd name="connsiteX3" fmla="*/ 635865 w 942823"/>
                  <a:gd name="connsiteY3" fmla="*/ 354352 h 394303"/>
                  <a:gd name="connsiteX4" fmla="*/ 767484 w 942823"/>
                  <a:gd name="connsiteY4" fmla="*/ 394303 h 394303"/>
                  <a:gd name="connsiteX5" fmla="*/ 672980 w 942823"/>
                  <a:gd name="connsiteY5" fmla="*/ 3263 h 394303"/>
                  <a:gd name="connsiteX6" fmla="*/ 205700 w 942823"/>
                  <a:gd name="connsiteY6" fmla="*/ 366593 h 394303"/>
                  <a:gd name="connsiteX7" fmla="*/ 108719 w 942823"/>
                  <a:gd name="connsiteY7" fmla="*/ 35699 h 394303"/>
                  <a:gd name="connsiteX0" fmla="*/ 99206 w 933310"/>
                  <a:gd name="connsiteY0" fmla="*/ 35699 h 394303"/>
                  <a:gd name="connsiteX1" fmla="*/ 233977 w 933310"/>
                  <a:gd name="connsiteY1" fmla="*/ 391193 h 394303"/>
                  <a:gd name="connsiteX2" fmla="*/ 705032 w 933310"/>
                  <a:gd name="connsiteY2" fmla="*/ 30975 h 394303"/>
                  <a:gd name="connsiteX3" fmla="*/ 626352 w 933310"/>
                  <a:gd name="connsiteY3" fmla="*/ 354352 h 394303"/>
                  <a:gd name="connsiteX4" fmla="*/ 757971 w 933310"/>
                  <a:gd name="connsiteY4" fmla="*/ 394303 h 394303"/>
                  <a:gd name="connsiteX5" fmla="*/ 663467 w 933310"/>
                  <a:gd name="connsiteY5" fmla="*/ 3263 h 394303"/>
                  <a:gd name="connsiteX6" fmla="*/ 223896 w 933310"/>
                  <a:gd name="connsiteY6" fmla="*/ 338883 h 394303"/>
                  <a:gd name="connsiteX7" fmla="*/ 99206 w 933310"/>
                  <a:gd name="connsiteY7" fmla="*/ 35699 h 394303"/>
                  <a:gd name="connsiteX0" fmla="*/ 111296 w 945400"/>
                  <a:gd name="connsiteY0" fmla="*/ 35699 h 394303"/>
                  <a:gd name="connsiteX1" fmla="*/ 246067 w 945400"/>
                  <a:gd name="connsiteY1" fmla="*/ 391193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111296 w 945400"/>
                  <a:gd name="connsiteY0" fmla="*/ 35699 h 394303"/>
                  <a:gd name="connsiteX1" fmla="*/ 232213 w 945400"/>
                  <a:gd name="connsiteY1" fmla="*/ 328847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111296 w 945400"/>
                  <a:gd name="connsiteY0" fmla="*/ 35699 h 394303"/>
                  <a:gd name="connsiteX1" fmla="*/ 232213 w 945400"/>
                  <a:gd name="connsiteY1" fmla="*/ 328847 h 394303"/>
                  <a:gd name="connsiteX2" fmla="*/ 717122 w 945400"/>
                  <a:gd name="connsiteY2" fmla="*/ 30975 h 394303"/>
                  <a:gd name="connsiteX3" fmla="*/ 638442 w 945400"/>
                  <a:gd name="connsiteY3" fmla="*/ 354352 h 394303"/>
                  <a:gd name="connsiteX4" fmla="*/ 770061 w 945400"/>
                  <a:gd name="connsiteY4" fmla="*/ 394303 h 394303"/>
                  <a:gd name="connsiteX5" fmla="*/ 675557 w 945400"/>
                  <a:gd name="connsiteY5" fmla="*/ 3263 h 394303"/>
                  <a:gd name="connsiteX6" fmla="*/ 201349 w 945400"/>
                  <a:gd name="connsiteY6" fmla="*/ 380446 h 394303"/>
                  <a:gd name="connsiteX7" fmla="*/ 111296 w 945400"/>
                  <a:gd name="connsiteY7" fmla="*/ 35699 h 394303"/>
                  <a:gd name="connsiteX0" fmla="*/ 94898 w 929002"/>
                  <a:gd name="connsiteY0" fmla="*/ 35699 h 394303"/>
                  <a:gd name="connsiteX1" fmla="*/ 215815 w 929002"/>
                  <a:gd name="connsiteY1" fmla="*/ 328847 h 394303"/>
                  <a:gd name="connsiteX2" fmla="*/ 700724 w 929002"/>
                  <a:gd name="connsiteY2" fmla="*/ 30975 h 394303"/>
                  <a:gd name="connsiteX3" fmla="*/ 622044 w 929002"/>
                  <a:gd name="connsiteY3" fmla="*/ 354352 h 394303"/>
                  <a:gd name="connsiteX4" fmla="*/ 753663 w 929002"/>
                  <a:gd name="connsiteY4" fmla="*/ 394303 h 394303"/>
                  <a:gd name="connsiteX5" fmla="*/ 659159 w 929002"/>
                  <a:gd name="connsiteY5" fmla="*/ 3263 h 394303"/>
                  <a:gd name="connsiteX6" fmla="*/ 233442 w 929002"/>
                  <a:gd name="connsiteY6" fmla="*/ 380446 h 394303"/>
                  <a:gd name="connsiteX7" fmla="*/ 94898 w 929002"/>
                  <a:gd name="connsiteY7" fmla="*/ 35699 h 394303"/>
                  <a:gd name="connsiteX0" fmla="*/ 98467 w 932571"/>
                  <a:gd name="connsiteY0" fmla="*/ 35699 h 394303"/>
                  <a:gd name="connsiteX1" fmla="*/ 219384 w 932571"/>
                  <a:gd name="connsiteY1" fmla="*/ 328847 h 394303"/>
                  <a:gd name="connsiteX2" fmla="*/ 704293 w 932571"/>
                  <a:gd name="connsiteY2" fmla="*/ 30975 h 394303"/>
                  <a:gd name="connsiteX3" fmla="*/ 625613 w 932571"/>
                  <a:gd name="connsiteY3" fmla="*/ 354352 h 394303"/>
                  <a:gd name="connsiteX4" fmla="*/ 757232 w 932571"/>
                  <a:gd name="connsiteY4" fmla="*/ 394303 h 394303"/>
                  <a:gd name="connsiteX5" fmla="*/ 662728 w 932571"/>
                  <a:gd name="connsiteY5" fmla="*/ 3263 h 394303"/>
                  <a:gd name="connsiteX6" fmla="*/ 237011 w 932571"/>
                  <a:gd name="connsiteY6" fmla="*/ 380446 h 394303"/>
                  <a:gd name="connsiteX7" fmla="*/ 98467 w 932571"/>
                  <a:gd name="connsiteY7" fmla="*/ 35699 h 394303"/>
                  <a:gd name="connsiteX0" fmla="*/ 105342 w 939446"/>
                  <a:gd name="connsiteY0" fmla="*/ 35699 h 394303"/>
                  <a:gd name="connsiteX1" fmla="*/ 226259 w 939446"/>
                  <a:gd name="connsiteY1" fmla="*/ 328847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403258"/>
                  <a:gd name="connsiteX1" fmla="*/ 198550 w 939446"/>
                  <a:gd name="connsiteY1" fmla="*/ 363484 h 403258"/>
                  <a:gd name="connsiteX2" fmla="*/ 711168 w 939446"/>
                  <a:gd name="connsiteY2" fmla="*/ 30975 h 403258"/>
                  <a:gd name="connsiteX3" fmla="*/ 632488 w 939446"/>
                  <a:gd name="connsiteY3" fmla="*/ 354352 h 403258"/>
                  <a:gd name="connsiteX4" fmla="*/ 764107 w 939446"/>
                  <a:gd name="connsiteY4" fmla="*/ 394303 h 403258"/>
                  <a:gd name="connsiteX5" fmla="*/ 669603 w 939446"/>
                  <a:gd name="connsiteY5" fmla="*/ 3263 h 403258"/>
                  <a:gd name="connsiteX6" fmla="*/ 223105 w 939446"/>
                  <a:gd name="connsiteY6" fmla="*/ 352737 h 403258"/>
                  <a:gd name="connsiteX7" fmla="*/ 105342 w 939446"/>
                  <a:gd name="connsiteY7" fmla="*/ 35699 h 403258"/>
                  <a:gd name="connsiteX0" fmla="*/ 105342 w 939446"/>
                  <a:gd name="connsiteY0" fmla="*/ 35699 h 394303"/>
                  <a:gd name="connsiteX1" fmla="*/ 198550 w 939446"/>
                  <a:gd name="connsiteY1" fmla="*/ 363484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394303"/>
                  <a:gd name="connsiteX1" fmla="*/ 198550 w 939446"/>
                  <a:gd name="connsiteY1" fmla="*/ 363484 h 394303"/>
                  <a:gd name="connsiteX2" fmla="*/ 711168 w 939446"/>
                  <a:gd name="connsiteY2" fmla="*/ 30975 h 394303"/>
                  <a:gd name="connsiteX3" fmla="*/ 632488 w 939446"/>
                  <a:gd name="connsiteY3" fmla="*/ 354352 h 394303"/>
                  <a:gd name="connsiteX4" fmla="*/ 764107 w 939446"/>
                  <a:gd name="connsiteY4" fmla="*/ 394303 h 394303"/>
                  <a:gd name="connsiteX5" fmla="*/ 669603 w 939446"/>
                  <a:gd name="connsiteY5" fmla="*/ 3263 h 394303"/>
                  <a:gd name="connsiteX6" fmla="*/ 223105 w 939446"/>
                  <a:gd name="connsiteY6" fmla="*/ 352737 h 394303"/>
                  <a:gd name="connsiteX7" fmla="*/ 105342 w 939446"/>
                  <a:gd name="connsiteY7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9446"/>
                  <a:gd name="connsiteY0" fmla="*/ 35699 h 394303"/>
                  <a:gd name="connsiteX1" fmla="*/ 170841 w 939446"/>
                  <a:gd name="connsiteY1" fmla="*/ 37902 h 394303"/>
                  <a:gd name="connsiteX2" fmla="*/ 198550 w 939446"/>
                  <a:gd name="connsiteY2" fmla="*/ 363484 h 394303"/>
                  <a:gd name="connsiteX3" fmla="*/ 711168 w 939446"/>
                  <a:gd name="connsiteY3" fmla="*/ 30975 h 394303"/>
                  <a:gd name="connsiteX4" fmla="*/ 632488 w 939446"/>
                  <a:gd name="connsiteY4" fmla="*/ 354352 h 394303"/>
                  <a:gd name="connsiteX5" fmla="*/ 764107 w 939446"/>
                  <a:gd name="connsiteY5" fmla="*/ 394303 h 394303"/>
                  <a:gd name="connsiteX6" fmla="*/ 669603 w 939446"/>
                  <a:gd name="connsiteY6" fmla="*/ 3263 h 394303"/>
                  <a:gd name="connsiteX7" fmla="*/ 223105 w 939446"/>
                  <a:gd name="connsiteY7" fmla="*/ 352737 h 394303"/>
                  <a:gd name="connsiteX8" fmla="*/ 105342 w 939446"/>
                  <a:gd name="connsiteY8" fmla="*/ 35699 h 394303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198550 w 930539"/>
                  <a:gd name="connsiteY2" fmla="*/ 363341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52594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18314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52594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18314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181232 w 930539"/>
                  <a:gd name="connsiteY2" fmla="*/ 352951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05342 w 930539"/>
                  <a:gd name="connsiteY0" fmla="*/ 35556 h 408015"/>
                  <a:gd name="connsiteX1" fmla="*/ 170841 w 930539"/>
                  <a:gd name="connsiteY1" fmla="*/ 37759 h 408015"/>
                  <a:gd name="connsiteX2" fmla="*/ 229723 w 930539"/>
                  <a:gd name="connsiteY2" fmla="*/ 370269 h 408015"/>
                  <a:gd name="connsiteX3" fmla="*/ 711168 w 930539"/>
                  <a:gd name="connsiteY3" fmla="*/ 30832 h 408015"/>
                  <a:gd name="connsiteX4" fmla="*/ 632488 w 930539"/>
                  <a:gd name="connsiteY4" fmla="*/ 354209 h 408015"/>
                  <a:gd name="connsiteX5" fmla="*/ 750253 w 930539"/>
                  <a:gd name="connsiteY5" fmla="*/ 408015 h 408015"/>
                  <a:gd name="connsiteX6" fmla="*/ 669603 w 930539"/>
                  <a:gd name="connsiteY6" fmla="*/ 3120 h 408015"/>
                  <a:gd name="connsiteX7" fmla="*/ 223105 w 930539"/>
                  <a:gd name="connsiteY7" fmla="*/ 345666 h 408015"/>
                  <a:gd name="connsiteX8" fmla="*/ 105342 w 930539"/>
                  <a:gd name="connsiteY8" fmla="*/ 35556 h 408015"/>
                  <a:gd name="connsiteX0" fmla="*/ 111595 w 936792"/>
                  <a:gd name="connsiteY0" fmla="*/ 35556 h 408015"/>
                  <a:gd name="connsiteX1" fmla="*/ 177094 w 936792"/>
                  <a:gd name="connsiteY1" fmla="*/ 37759 h 408015"/>
                  <a:gd name="connsiteX2" fmla="*/ 235976 w 936792"/>
                  <a:gd name="connsiteY2" fmla="*/ 370269 h 408015"/>
                  <a:gd name="connsiteX3" fmla="*/ 717421 w 936792"/>
                  <a:gd name="connsiteY3" fmla="*/ 30832 h 408015"/>
                  <a:gd name="connsiteX4" fmla="*/ 638741 w 936792"/>
                  <a:gd name="connsiteY4" fmla="*/ 354209 h 408015"/>
                  <a:gd name="connsiteX5" fmla="*/ 756506 w 936792"/>
                  <a:gd name="connsiteY5" fmla="*/ 408015 h 408015"/>
                  <a:gd name="connsiteX6" fmla="*/ 675856 w 936792"/>
                  <a:gd name="connsiteY6" fmla="*/ 3120 h 408015"/>
                  <a:gd name="connsiteX7" fmla="*/ 212040 w 936792"/>
                  <a:gd name="connsiteY7" fmla="*/ 373375 h 408015"/>
                  <a:gd name="connsiteX8" fmla="*/ 111595 w 936792"/>
                  <a:gd name="connsiteY8" fmla="*/ 35556 h 408015"/>
                  <a:gd name="connsiteX0" fmla="*/ 104452 w 929649"/>
                  <a:gd name="connsiteY0" fmla="*/ 35556 h 408015"/>
                  <a:gd name="connsiteX1" fmla="*/ 169951 w 929649"/>
                  <a:gd name="connsiteY1" fmla="*/ 37759 h 408015"/>
                  <a:gd name="connsiteX2" fmla="*/ 228833 w 929649"/>
                  <a:gd name="connsiteY2" fmla="*/ 370269 h 408015"/>
                  <a:gd name="connsiteX3" fmla="*/ 710278 w 929649"/>
                  <a:gd name="connsiteY3" fmla="*/ 30832 h 408015"/>
                  <a:gd name="connsiteX4" fmla="*/ 631598 w 929649"/>
                  <a:gd name="connsiteY4" fmla="*/ 354209 h 408015"/>
                  <a:gd name="connsiteX5" fmla="*/ 749363 w 929649"/>
                  <a:gd name="connsiteY5" fmla="*/ 408015 h 408015"/>
                  <a:gd name="connsiteX6" fmla="*/ 668713 w 929649"/>
                  <a:gd name="connsiteY6" fmla="*/ 3120 h 408015"/>
                  <a:gd name="connsiteX7" fmla="*/ 204897 w 929649"/>
                  <a:gd name="connsiteY7" fmla="*/ 373375 h 408015"/>
                  <a:gd name="connsiteX8" fmla="*/ 104452 w 929649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6375 w 935746"/>
                  <a:gd name="connsiteY3" fmla="*/ 3083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6375 w 935746"/>
                  <a:gd name="connsiteY3" fmla="*/ 3083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76048 w 935746"/>
                  <a:gd name="connsiteY1" fmla="*/ 37759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48339 w 935746"/>
                  <a:gd name="connsiteY1" fmla="*/ 65468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110549 w 935746"/>
                  <a:gd name="connsiteY0" fmla="*/ 35556 h 408015"/>
                  <a:gd name="connsiteX1" fmla="*/ 131020 w 935746"/>
                  <a:gd name="connsiteY1" fmla="*/ 79322 h 408015"/>
                  <a:gd name="connsiteX2" fmla="*/ 234930 w 935746"/>
                  <a:gd name="connsiteY2" fmla="*/ 370269 h 408015"/>
                  <a:gd name="connsiteX3" fmla="*/ 719839 w 935746"/>
                  <a:gd name="connsiteY3" fmla="*/ 3122 h 408015"/>
                  <a:gd name="connsiteX4" fmla="*/ 637695 w 935746"/>
                  <a:gd name="connsiteY4" fmla="*/ 354209 h 408015"/>
                  <a:gd name="connsiteX5" fmla="*/ 755460 w 935746"/>
                  <a:gd name="connsiteY5" fmla="*/ 408015 h 408015"/>
                  <a:gd name="connsiteX6" fmla="*/ 674810 w 935746"/>
                  <a:gd name="connsiteY6" fmla="*/ 3120 h 408015"/>
                  <a:gd name="connsiteX7" fmla="*/ 210994 w 935746"/>
                  <a:gd name="connsiteY7" fmla="*/ 373375 h 408015"/>
                  <a:gd name="connsiteX8" fmla="*/ 110549 w 935746"/>
                  <a:gd name="connsiteY8" fmla="*/ 35556 h 408015"/>
                  <a:gd name="connsiteX0" fmla="*/ 72992 w 912044"/>
                  <a:gd name="connsiteY0" fmla="*/ 35556 h 408015"/>
                  <a:gd name="connsiteX1" fmla="*/ 107318 w 912044"/>
                  <a:gd name="connsiteY1" fmla="*/ 79322 h 408015"/>
                  <a:gd name="connsiteX2" fmla="*/ 211228 w 912044"/>
                  <a:gd name="connsiteY2" fmla="*/ 370269 h 408015"/>
                  <a:gd name="connsiteX3" fmla="*/ 696137 w 912044"/>
                  <a:gd name="connsiteY3" fmla="*/ 3122 h 408015"/>
                  <a:gd name="connsiteX4" fmla="*/ 613993 w 912044"/>
                  <a:gd name="connsiteY4" fmla="*/ 354209 h 408015"/>
                  <a:gd name="connsiteX5" fmla="*/ 731758 w 912044"/>
                  <a:gd name="connsiteY5" fmla="*/ 408015 h 408015"/>
                  <a:gd name="connsiteX6" fmla="*/ 651108 w 912044"/>
                  <a:gd name="connsiteY6" fmla="*/ 3120 h 408015"/>
                  <a:gd name="connsiteX7" fmla="*/ 187292 w 912044"/>
                  <a:gd name="connsiteY7" fmla="*/ 373375 h 408015"/>
                  <a:gd name="connsiteX8" fmla="*/ 72992 w 912044"/>
                  <a:gd name="connsiteY8" fmla="*/ 35556 h 408015"/>
                  <a:gd name="connsiteX0" fmla="*/ 95861 w 934913"/>
                  <a:gd name="connsiteY0" fmla="*/ 35556 h 408015"/>
                  <a:gd name="connsiteX1" fmla="*/ 130187 w 934913"/>
                  <a:gd name="connsiteY1" fmla="*/ 79322 h 408015"/>
                  <a:gd name="connsiteX2" fmla="*/ 234097 w 934913"/>
                  <a:gd name="connsiteY2" fmla="*/ 370269 h 408015"/>
                  <a:gd name="connsiteX3" fmla="*/ 719006 w 934913"/>
                  <a:gd name="connsiteY3" fmla="*/ 3122 h 408015"/>
                  <a:gd name="connsiteX4" fmla="*/ 636862 w 934913"/>
                  <a:gd name="connsiteY4" fmla="*/ 354209 h 408015"/>
                  <a:gd name="connsiteX5" fmla="*/ 754627 w 934913"/>
                  <a:gd name="connsiteY5" fmla="*/ 408015 h 408015"/>
                  <a:gd name="connsiteX6" fmla="*/ 673977 w 934913"/>
                  <a:gd name="connsiteY6" fmla="*/ 3120 h 408015"/>
                  <a:gd name="connsiteX7" fmla="*/ 210161 w 934913"/>
                  <a:gd name="connsiteY7" fmla="*/ 373375 h 408015"/>
                  <a:gd name="connsiteX8" fmla="*/ 95861 w 934913"/>
                  <a:gd name="connsiteY8" fmla="*/ 35556 h 408015"/>
                  <a:gd name="connsiteX0" fmla="*/ 128786 w 967838"/>
                  <a:gd name="connsiteY0" fmla="*/ 35556 h 408015"/>
                  <a:gd name="connsiteX1" fmla="*/ 163112 w 967838"/>
                  <a:gd name="connsiteY1" fmla="*/ 79322 h 408015"/>
                  <a:gd name="connsiteX2" fmla="*/ 267022 w 967838"/>
                  <a:gd name="connsiteY2" fmla="*/ 370269 h 408015"/>
                  <a:gd name="connsiteX3" fmla="*/ 751931 w 967838"/>
                  <a:gd name="connsiteY3" fmla="*/ 3122 h 408015"/>
                  <a:gd name="connsiteX4" fmla="*/ 669787 w 967838"/>
                  <a:gd name="connsiteY4" fmla="*/ 354209 h 408015"/>
                  <a:gd name="connsiteX5" fmla="*/ 787552 w 967838"/>
                  <a:gd name="connsiteY5" fmla="*/ 408015 h 408015"/>
                  <a:gd name="connsiteX6" fmla="*/ 706902 w 967838"/>
                  <a:gd name="connsiteY6" fmla="*/ 3120 h 408015"/>
                  <a:gd name="connsiteX7" fmla="*/ 243086 w 967838"/>
                  <a:gd name="connsiteY7" fmla="*/ 373375 h 408015"/>
                  <a:gd name="connsiteX8" fmla="*/ 128786 w 967838"/>
                  <a:gd name="connsiteY8" fmla="*/ 35556 h 408015"/>
                  <a:gd name="connsiteX0" fmla="*/ 100245 w 939297"/>
                  <a:gd name="connsiteY0" fmla="*/ 35556 h 408015"/>
                  <a:gd name="connsiteX1" fmla="*/ 134571 w 939297"/>
                  <a:gd name="connsiteY1" fmla="*/ 79322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  <a:gd name="connsiteX0" fmla="*/ 100245 w 939297"/>
                  <a:gd name="connsiteY0" fmla="*/ 35556 h 408015"/>
                  <a:gd name="connsiteX1" fmla="*/ 106862 w 939297"/>
                  <a:gd name="connsiteY1" fmla="*/ 51613 h 408015"/>
                  <a:gd name="connsiteX2" fmla="*/ 238481 w 939297"/>
                  <a:gd name="connsiteY2" fmla="*/ 370269 h 408015"/>
                  <a:gd name="connsiteX3" fmla="*/ 723390 w 939297"/>
                  <a:gd name="connsiteY3" fmla="*/ 3122 h 408015"/>
                  <a:gd name="connsiteX4" fmla="*/ 641246 w 939297"/>
                  <a:gd name="connsiteY4" fmla="*/ 354209 h 408015"/>
                  <a:gd name="connsiteX5" fmla="*/ 759011 w 939297"/>
                  <a:gd name="connsiteY5" fmla="*/ 408015 h 408015"/>
                  <a:gd name="connsiteX6" fmla="*/ 678361 w 939297"/>
                  <a:gd name="connsiteY6" fmla="*/ 3120 h 408015"/>
                  <a:gd name="connsiteX7" fmla="*/ 214545 w 939297"/>
                  <a:gd name="connsiteY7" fmla="*/ 373375 h 408015"/>
                  <a:gd name="connsiteX8" fmla="*/ 100245 w 939297"/>
                  <a:gd name="connsiteY8" fmla="*/ 35556 h 40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9297" h="408015">
                    <a:moveTo>
                      <a:pt x="100245" y="35556"/>
                    </a:moveTo>
                    <a:cubicBezTo>
                      <a:pt x="114625" y="43120"/>
                      <a:pt x="70545" y="31618"/>
                      <a:pt x="106862" y="51613"/>
                    </a:cubicBezTo>
                    <a:cubicBezTo>
                      <a:pt x="-33466" y="158199"/>
                      <a:pt x="88391" y="327552"/>
                      <a:pt x="238481" y="370269"/>
                    </a:cubicBezTo>
                    <a:cubicBezTo>
                      <a:pt x="557663" y="393728"/>
                      <a:pt x="507902" y="68144"/>
                      <a:pt x="723390" y="3122"/>
                    </a:cubicBezTo>
                    <a:cubicBezTo>
                      <a:pt x="925763" y="76277"/>
                      <a:pt x="764454" y="315691"/>
                      <a:pt x="641246" y="354209"/>
                    </a:cubicBezTo>
                    <a:lnTo>
                      <a:pt x="759011" y="408015"/>
                    </a:lnTo>
                    <a:cubicBezTo>
                      <a:pt x="1071565" y="249959"/>
                      <a:pt x="933843" y="-32788"/>
                      <a:pt x="678361" y="3120"/>
                    </a:cubicBezTo>
                    <a:cubicBezTo>
                      <a:pt x="352883" y="45721"/>
                      <a:pt x="452907" y="357578"/>
                      <a:pt x="214545" y="373375"/>
                    </a:cubicBezTo>
                    <a:cubicBezTo>
                      <a:pt x="-23817" y="389172"/>
                      <a:pt x="-66009" y="91589"/>
                      <a:pt x="100245" y="3555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9000">
                    <a:srgbClr val="29C7FF"/>
                  </a:gs>
                  <a:gs pos="51000">
                    <a:srgbClr val="33CAFF"/>
                  </a:gs>
                  <a:gs pos="32000">
                    <a:srgbClr val="0070C0"/>
                  </a:gs>
                  <a:gs pos="97000">
                    <a:srgbClr val="005EA4"/>
                  </a:gs>
                  <a:gs pos="89000">
                    <a:srgbClr val="0070C0"/>
                  </a:gs>
                </a:gsLst>
                <a:lin ang="0" scaled="1"/>
                <a:tileRect/>
              </a:gradFill>
              <a:ln w="6350" cap="flat" cmpd="sng" algn="ctr">
                <a:solidFill>
                  <a:srgbClr val="1C2638">
                    <a:lumMod val="75000"/>
                    <a:lumOff val="25000"/>
                    <a:alpha val="77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41" name="Ovaal 40"/>
              <p:cNvSpPr/>
              <p:nvPr userDrawn="1"/>
            </p:nvSpPr>
            <p:spPr>
              <a:xfrm flipV="1">
                <a:off x="11012327" y="2951356"/>
                <a:ext cx="45720" cy="45720"/>
              </a:xfrm>
              <a:prstGeom prst="ellipse">
                <a:avLst/>
              </a:prstGeom>
              <a:solidFill>
                <a:srgbClr val="1D1D1B">
                  <a:lumMod val="50000"/>
                  <a:lumOff val="50000"/>
                  <a:alpha val="99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Instruction Image Cropping"/>
            <p:cNvGrpSpPr/>
            <p:nvPr/>
          </p:nvGrpSpPr>
          <p:grpSpPr>
            <a:xfrm>
              <a:off x="12346582" y="-5444"/>
              <a:ext cx="2733484" cy="6868888"/>
              <a:chOff x="12346582" y="-5444"/>
              <a:chExt cx="2733484" cy="6868888"/>
            </a:xfrm>
          </p:grpSpPr>
          <p:grpSp>
            <p:nvGrpSpPr>
              <p:cNvPr id="12" name="bijsnijden"/>
              <p:cNvGrpSpPr/>
              <p:nvPr userDrawn="1"/>
            </p:nvGrpSpPr>
            <p:grpSpPr>
              <a:xfrm>
                <a:off x="12346582" y="5717305"/>
                <a:ext cx="779464" cy="828260"/>
                <a:chOff x="13143038" y="5655940"/>
                <a:chExt cx="779464" cy="828260"/>
              </a:xfrm>
            </p:grpSpPr>
            <p:grpSp>
              <p:nvGrpSpPr>
                <p:cNvPr id="30" name="Groep 29"/>
                <p:cNvGrpSpPr/>
                <p:nvPr userDrawn="1"/>
              </p:nvGrpSpPr>
              <p:grpSpPr>
                <a:xfrm>
                  <a:off x="13284702" y="5655940"/>
                  <a:ext cx="518384" cy="468745"/>
                  <a:chOff x="13352037" y="5715656"/>
                  <a:chExt cx="383714" cy="346970"/>
                </a:xfrm>
              </p:grpSpPr>
              <p:sp>
                <p:nvSpPr>
                  <p:cNvPr id="33" name="Rechthoek 32"/>
                  <p:cNvSpPr/>
                  <p:nvPr userDrawn="1"/>
                </p:nvSpPr>
                <p:spPr>
                  <a:xfrm>
                    <a:off x="13377881" y="5717160"/>
                    <a:ext cx="324866" cy="27026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pic>
                <p:nvPicPr>
                  <p:cNvPr id="34" name="Afbeelding 33"/>
                  <p:cNvPicPr>
                    <a:picLocks noChangeAspect="1"/>
                  </p:cNvPicPr>
                  <p:nvPr userDrawn="1"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15865"/>
                  <a:stretch/>
                </p:blipFill>
                <p:spPr>
                  <a:xfrm>
                    <a:off x="13352037" y="5715656"/>
                    <a:ext cx="231884" cy="275611"/>
                  </a:xfrm>
                  <a:prstGeom prst="rect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sp>
                <p:nvSpPr>
                  <p:cNvPr id="35" name="L-vorm 34"/>
                  <p:cNvSpPr/>
                  <p:nvPr userDrawn="1"/>
                </p:nvSpPr>
                <p:spPr>
                  <a:xfrm rot="5400000">
                    <a:off x="13595231" y="5922107"/>
                    <a:ext cx="129209" cy="151830"/>
                  </a:xfrm>
                  <a:prstGeom prst="corner">
                    <a:avLst>
                      <a:gd name="adj1" fmla="val 14726"/>
                      <a:gd name="adj2" fmla="val 1472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L-vorm 35"/>
                  <p:cNvSpPr/>
                  <p:nvPr userDrawn="1"/>
                </p:nvSpPr>
                <p:spPr>
                  <a:xfrm rot="5400000" flipH="1" flipV="1">
                    <a:off x="13571296" y="5896455"/>
                    <a:ext cx="129209" cy="151830"/>
                  </a:xfrm>
                  <a:prstGeom prst="corner">
                    <a:avLst>
                      <a:gd name="adj1" fmla="val 14726"/>
                      <a:gd name="adj2" fmla="val 1472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350"/>
                      </a:spcBef>
                      <a:spcAft>
                        <a:spcPts val="350"/>
                      </a:spcAft>
                    </a:pPr>
                    <a:endParaRPr lang="en-US" sz="1600" err="1">
                      <a:solidFill>
                        <a:schemeClr val="accent4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1" name="Tekstvak 76"/>
                <p:cNvSpPr txBox="1"/>
                <p:nvPr userDrawn="1"/>
              </p:nvSpPr>
              <p:spPr>
                <a:xfrm>
                  <a:off x="13143038" y="6165304"/>
                  <a:ext cx="779464" cy="26161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Crop</a:t>
                  </a:r>
                </a:p>
              </p:txBody>
            </p:sp>
            <p:sp>
              <p:nvSpPr>
                <p:cNvPr id="32" name="Rechthoekige driehoek 31"/>
                <p:cNvSpPr/>
                <p:nvPr userDrawn="1"/>
              </p:nvSpPr>
              <p:spPr>
                <a:xfrm rot="18900000">
                  <a:off x="13499178" y="6417015"/>
                  <a:ext cx="67185" cy="67185"/>
                </a:xfrm>
                <a:prstGeom prst="rt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3" name="Rechthoek 12"/>
              <p:cNvSpPr/>
              <p:nvPr/>
            </p:nvSpPr>
            <p:spPr>
              <a:xfrm>
                <a:off x="12483705" y="-5444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US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INSERT VIDEO</a:t>
                </a:r>
              </a:p>
            </p:txBody>
          </p:sp>
          <p:sp>
            <p:nvSpPr>
              <p:cNvPr id="14" name="Tekstvak 33"/>
              <p:cNvSpPr txBox="1"/>
              <p:nvPr/>
            </p:nvSpPr>
            <p:spPr>
              <a:xfrm>
                <a:off x="12483705" y="974289"/>
                <a:ext cx="2584447" cy="224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Click</a:t>
                </a: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on the icon to insert a video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Tekstvak 33"/>
              <p:cNvSpPr txBox="1"/>
              <p:nvPr/>
            </p:nvSpPr>
            <p:spPr>
              <a:xfrm>
                <a:off x="12479311" y="3056156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</a:t>
                </a: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the video you want to use </a:t>
                </a:r>
                <a:b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kumimoji="0" lang="en-US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click on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</a:t>
                </a:r>
                <a:r>
                  <a:rPr lang="en-US" sz="1200" b="1" kern="0" noProof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Insert’</a:t>
                </a: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12483705" y="491007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12488780" y="2499796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9" name="Rechte verbindingslijn 18"/>
              <p:cNvCxnSpPr/>
              <p:nvPr/>
            </p:nvCxnSpPr>
            <p:spPr>
              <a:xfrm>
                <a:off x="12487778" y="283020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20" name="Rechte verbindingslijn 19"/>
              <p:cNvCxnSpPr/>
              <p:nvPr/>
            </p:nvCxnSpPr>
            <p:spPr>
              <a:xfrm>
                <a:off x="12479311" y="2303362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21" name="Rechte verbindingslijn 20"/>
              <p:cNvCxnSpPr/>
              <p:nvPr/>
            </p:nvCxnSpPr>
            <p:spPr>
              <a:xfrm>
                <a:off x="12470972" y="4334476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22" name="Tekstvak 33"/>
              <p:cNvSpPr txBox="1"/>
              <p:nvPr/>
            </p:nvSpPr>
            <p:spPr>
              <a:xfrm>
                <a:off x="12479311" y="5017802"/>
                <a:ext cx="2588841" cy="400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If you want to scale or drag the video</a:t>
                </a:r>
                <a:b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go to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‘Picture Tools’ </a:t>
                </a:r>
                <a:r>
                  <a:rPr lang="en-US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and click on </a:t>
                </a:r>
                <a:r>
                  <a:rPr lang="en-US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‘Crop’</a:t>
                </a:r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12488779" y="4532940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24" name="Rechte verbindingslijn 23"/>
              <p:cNvCxnSpPr/>
              <p:nvPr/>
            </p:nvCxnSpPr>
            <p:spPr>
              <a:xfrm>
                <a:off x="12470972" y="6863444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25" name="Groep 24"/>
              <p:cNvGrpSpPr/>
              <p:nvPr/>
            </p:nvGrpSpPr>
            <p:grpSpPr>
              <a:xfrm>
                <a:off x="12483705" y="3745117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26" name="Afgeronde rechthoek 25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sp>
              <p:nvSpPr>
                <p:cNvPr id="27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1000"/>
                    <a:t>Insert</a:t>
                  </a:r>
                </a:p>
              </p:txBody>
            </p:sp>
            <p:cxnSp>
              <p:nvCxnSpPr>
                <p:cNvPr id="28" name="Rechte verbindingslijn 27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Gelijkbenige driehoek 28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</p:grpSp>
      </p:grpSp>
      <p:sp>
        <p:nvSpPr>
          <p:cNvPr id="53" name="Tijdelijke aanduiding voor tekst 4">
            <a:extLst>
              <a:ext uri="{FF2B5EF4-FFF2-40B4-BE49-F238E27FC236}">
                <a16:creationId xmlns:a16="http://schemas.microsoft.com/office/drawing/2014/main" id="{96EECEF2-627F-41D4-BD4F-8D07E9724D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6300" y="202948"/>
            <a:ext cx="1849748" cy="566389"/>
          </a:xfrm>
          <a:blipFill>
            <a:blip r:embed="rId3"/>
            <a:srcRect/>
            <a:stretch>
              <a:fillRect l="1126" r="1126"/>
            </a:stretch>
          </a:blipFill>
        </p:spPr>
        <p:txBody>
          <a:bodyPr lIns="0" tIns="0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34737241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6" name="Rechthoek 15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IMAGE</a:t>
            </a:r>
            <a:r>
              <a:rPr lang="en-US" sz="1600" baseline="0">
                <a:solidFill>
                  <a:schemeClr val="bg2"/>
                </a:solidFill>
              </a:rPr>
              <a:t> 100%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3" name="Ondertitel 2"/>
          <p:cNvSpPr>
            <a:spLocks noGrp="1"/>
          </p:cNvSpPr>
          <p:nvPr>
            <p:ph type="subTitle" idx="1"/>
          </p:nvPr>
        </p:nvSpPr>
        <p:spPr>
          <a:xfrm>
            <a:off x="616855" y="5550201"/>
            <a:ext cx="7965512" cy="631031"/>
          </a:xfrm>
          <a:noFill/>
        </p:spPr>
        <p:txBody>
          <a:bodyPr lIns="0" tIns="0" rIns="0" bIns="0" anchor="b"/>
          <a:lstStyle>
            <a:lvl1pPr marL="0" indent="0" algn="l">
              <a:buNone/>
              <a:defRPr sz="2799" b="1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C9D58-F25F-462A-906F-43C5499995C7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Title of the chapter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4" name="Rechthoek 1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2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5" name="Afgeronde rechthoek 4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6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7" name="Rechte verbindingslijn 4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Gelijkbenige driehoek 4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8" name="Tekstvak 27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9" name="Afbeelding 2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30" name="Groep 29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2" name="Groep 31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5" name="Rechthoek 34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6" name="Groep 35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9" name="Afgeronde rechthoek 38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4" name="Rechthoek 43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7" name="Rechthoek 36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8" name="Gelijkbenige driehoek 37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3" name="Afgeronde rechthoek 32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74064750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4412" y="817042"/>
            <a:ext cx="12200823" cy="60409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8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2" indent="0">
              <a:buNone/>
              <a:defRPr sz="1999"/>
            </a:lvl9pPr>
          </a:lstStyle>
          <a:p>
            <a:pPr lvl="0"/>
            <a:endParaRPr lang="en-US" noProof="0"/>
          </a:p>
        </p:txBody>
      </p:sp>
      <p:sp>
        <p:nvSpPr>
          <p:cNvPr id="6" name="Rechthoek 15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CHAPTER / END</a:t>
            </a:r>
          </a:p>
        </p:txBody>
      </p:sp>
      <p:sp>
        <p:nvSpPr>
          <p:cNvPr id="13" name="Ondertitel 2"/>
          <p:cNvSpPr>
            <a:spLocks noGrp="1"/>
          </p:cNvSpPr>
          <p:nvPr>
            <p:ph type="subTitle" idx="1"/>
          </p:nvPr>
        </p:nvSpPr>
        <p:spPr>
          <a:xfrm>
            <a:off x="616855" y="4883950"/>
            <a:ext cx="10939480" cy="631031"/>
          </a:xfrm>
          <a:noFill/>
        </p:spPr>
        <p:txBody>
          <a:bodyPr lIns="0" tIns="0" rIns="0" bIns="0"/>
          <a:lstStyle>
            <a:lvl1pPr marL="0" indent="0" algn="l">
              <a:buNone/>
              <a:defRPr sz="2799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8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616853" y="3802548"/>
            <a:ext cx="10939481" cy="1054100"/>
          </a:xfrm>
          <a:noFill/>
        </p:spPr>
        <p:txBody>
          <a:bodyPr lIns="0" tIns="0" rIns="0" bIns="0" anchor="b"/>
          <a:lstStyle>
            <a:lvl1pPr algn="l">
              <a:defRPr sz="7198" baseline="0">
                <a:solidFill>
                  <a:schemeClr val="bg1"/>
                </a:solidFill>
                <a:effectLst>
                  <a:outerShdw blurRad="1270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8"/>
          </p:nvPr>
        </p:nvSpPr>
        <p:spPr>
          <a:xfrm>
            <a:off x="1" y="6416676"/>
            <a:ext cx="4656512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CC9D58-F25F-462A-906F-43C5499995C7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67725" y="-5444"/>
            <a:ext cx="2608415" cy="6868888"/>
            <a:chOff x="12470972" y="-5444"/>
            <a:chExt cx="2609094" cy="6868888"/>
          </a:xfrm>
        </p:grpSpPr>
        <p:sp>
          <p:nvSpPr>
            <p:cNvPr id="12" name="Rechthoek 11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Ovaal 1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8" name="Ovaal 1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9" name="Rechte verbindingslijn 1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22" name="Icoontje afbeeldi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2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 the miniature slide, click on the right mouse button and choose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‘Reset slide’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5" name="Rechte verbindingslijn 2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45" name="Afgeronde rechthoek 4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46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47" name="Rechte verbindingslijn 4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Gelijkbenige driehoek 4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88" y="5841756"/>
              <a:ext cx="1349836" cy="7245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8" name="Tekstvak 27"/>
            <p:cNvSpPr txBox="1"/>
            <p:nvPr/>
          </p:nvSpPr>
          <p:spPr>
            <a:xfrm>
              <a:off x="12588300" y="5865716"/>
              <a:ext cx="116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</a:rPr>
                <a:t>Place here a screenshot of the miniature</a:t>
              </a:r>
            </a:p>
          </p:txBody>
        </p:sp>
        <p:pic>
          <p:nvPicPr>
            <p:cNvPr id="29" name="Afbeelding 2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87" t="32892" r="64568" b="24074"/>
            <a:stretch/>
          </p:blipFill>
          <p:spPr>
            <a:xfrm>
              <a:off x="12497987" y="5844727"/>
              <a:ext cx="1349837" cy="751278"/>
            </a:xfrm>
            <a:prstGeom prst="rect">
              <a:avLst/>
            </a:prstGeom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30" name="Groep 29"/>
            <p:cNvGrpSpPr/>
            <p:nvPr/>
          </p:nvGrpSpPr>
          <p:grpSpPr>
            <a:xfrm>
              <a:off x="13317310" y="6137670"/>
              <a:ext cx="1750842" cy="564707"/>
              <a:chOff x="13098875" y="6031678"/>
              <a:chExt cx="1969277" cy="635161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32" name="Groep 31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5" name="Rechthoek 34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grpSp>
              <p:nvGrpSpPr>
                <p:cNvPr id="36" name="Groep 35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9" name="Afgeronde rechthoek 38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0" name="Rechthoek 39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1" name="Rechthoek 40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2" name="Rechthoek 41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3" name="Rechthoek 42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  <p:sp>
                <p:nvSpPr>
                  <p:cNvPr id="44" name="Rechthoek 43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799"/>
                  </a:p>
                </p:txBody>
              </p:sp>
            </p:grpSp>
            <p:sp>
              <p:nvSpPr>
                <p:cNvPr id="37" name="Rechthoek 36"/>
                <p:cNvSpPr/>
                <p:nvPr/>
              </p:nvSpPr>
              <p:spPr>
                <a:xfrm>
                  <a:off x="13424745" y="6062530"/>
                  <a:ext cx="640424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>
                      <a:latin typeface="Calibri" panose="020F0502020204030204" pitchFamily="34" charset="0"/>
                    </a:rPr>
                    <a:t>Layout</a:t>
                  </a:r>
                </a:p>
              </p:txBody>
            </p:sp>
            <p:sp>
              <p:nvSpPr>
                <p:cNvPr id="38" name="Gelijkbenige driehoek 37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799"/>
                </a:p>
              </p:txBody>
            </p:sp>
          </p:grpSp>
          <p:sp>
            <p:nvSpPr>
              <p:cNvPr id="33" name="Afgeronde rechthoek 32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Reset slide</a:t>
                </a:r>
              </a:p>
            </p:txBody>
          </p:sp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9908690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7" hidden="1"/>
          <p:cNvSpPr/>
          <p:nvPr userDrawn="1"/>
        </p:nvSpPr>
        <p:spPr>
          <a:xfrm>
            <a:off x="4656138" y="817042"/>
            <a:ext cx="7571854" cy="6040959"/>
          </a:xfrm>
          <a:prstGeom prst="rect">
            <a:avLst/>
          </a:prstGeom>
          <a:solidFill>
            <a:schemeClr val="tx2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0" anchor="ctr">
            <a:normAutofit/>
          </a:bodyPr>
          <a:lstStyle/>
          <a:p>
            <a:pPr algn="ctr" fontAlgn="auto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pPr>
            <a:endParaRPr lang="en-GB" sz="1400" spc="50">
              <a:latin typeface="+mn-lt"/>
              <a:cs typeface="+mn-cs"/>
            </a:endParaRPr>
          </a:p>
        </p:txBody>
      </p:sp>
      <p:sp>
        <p:nvSpPr>
          <p:cNvPr id="28" name="Rechthoek 26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SUBMENU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4658519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3" name="Tijdelijke aanduiding voor afbeelding 2"/>
          <p:cNvSpPr>
            <a:spLocks noGrp="1"/>
          </p:cNvSpPr>
          <p:nvPr>
            <p:ph type="pic" idx="18" hasCustomPrompt="1"/>
          </p:nvPr>
        </p:nvSpPr>
        <p:spPr>
          <a:xfrm>
            <a:off x="4658519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4" name="Tijdelijke aanduiding voor afbeelding 2"/>
          <p:cNvSpPr>
            <a:spLocks noGrp="1"/>
          </p:cNvSpPr>
          <p:nvPr>
            <p:ph type="pic" idx="19" hasCustomPrompt="1"/>
          </p:nvPr>
        </p:nvSpPr>
        <p:spPr>
          <a:xfrm>
            <a:off x="4658519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5" name="Tijdelijke aanduiding voor afbeelding 2"/>
          <p:cNvSpPr>
            <a:spLocks noGrp="1"/>
          </p:cNvSpPr>
          <p:nvPr>
            <p:ph type="pic" idx="20" hasCustomPrompt="1"/>
          </p:nvPr>
        </p:nvSpPr>
        <p:spPr>
          <a:xfrm>
            <a:off x="4658519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6" name="Tijdelijke aanduiding voor afbeelding 2"/>
          <p:cNvSpPr>
            <a:spLocks noGrp="1"/>
          </p:cNvSpPr>
          <p:nvPr>
            <p:ph type="pic" idx="21" hasCustomPrompt="1"/>
          </p:nvPr>
        </p:nvSpPr>
        <p:spPr>
          <a:xfrm>
            <a:off x="6548885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7" name="Tijdelijke aanduiding voor afbeelding 2"/>
          <p:cNvSpPr>
            <a:spLocks noGrp="1"/>
          </p:cNvSpPr>
          <p:nvPr>
            <p:ph type="pic" idx="22" hasCustomPrompt="1"/>
          </p:nvPr>
        </p:nvSpPr>
        <p:spPr>
          <a:xfrm>
            <a:off x="6548885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8" name="Tijdelijke aanduiding voor afbeelding 2"/>
          <p:cNvSpPr>
            <a:spLocks noGrp="1"/>
          </p:cNvSpPr>
          <p:nvPr>
            <p:ph type="pic" idx="23" hasCustomPrompt="1"/>
          </p:nvPr>
        </p:nvSpPr>
        <p:spPr>
          <a:xfrm>
            <a:off x="6548885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9" name="Tijdelijke aanduiding voor afbeelding 2"/>
          <p:cNvSpPr>
            <a:spLocks noGrp="1"/>
          </p:cNvSpPr>
          <p:nvPr>
            <p:ph type="pic" idx="24" hasCustomPrompt="1"/>
          </p:nvPr>
        </p:nvSpPr>
        <p:spPr>
          <a:xfrm>
            <a:off x="6548885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0" name="Tijdelijke aanduiding voor afbeelding 2"/>
          <p:cNvSpPr>
            <a:spLocks noGrp="1"/>
          </p:cNvSpPr>
          <p:nvPr>
            <p:ph type="pic" idx="25" hasCustomPrompt="1"/>
          </p:nvPr>
        </p:nvSpPr>
        <p:spPr>
          <a:xfrm>
            <a:off x="8438608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1" name="Tijdelijke aanduiding voor afbeelding 2"/>
          <p:cNvSpPr>
            <a:spLocks noGrp="1"/>
          </p:cNvSpPr>
          <p:nvPr>
            <p:ph type="pic" idx="26" hasCustomPrompt="1"/>
          </p:nvPr>
        </p:nvSpPr>
        <p:spPr>
          <a:xfrm>
            <a:off x="8438608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2" name="Tijdelijke aanduiding voor afbeelding 2"/>
          <p:cNvSpPr>
            <a:spLocks noGrp="1"/>
          </p:cNvSpPr>
          <p:nvPr>
            <p:ph type="pic" idx="27" hasCustomPrompt="1"/>
          </p:nvPr>
        </p:nvSpPr>
        <p:spPr>
          <a:xfrm>
            <a:off x="8438608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3" name="Tijdelijke aanduiding voor afbeelding 2"/>
          <p:cNvSpPr>
            <a:spLocks noGrp="1"/>
          </p:cNvSpPr>
          <p:nvPr>
            <p:ph type="pic" idx="28" hasCustomPrompt="1"/>
          </p:nvPr>
        </p:nvSpPr>
        <p:spPr>
          <a:xfrm>
            <a:off x="8438608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4" name="Tijdelijke aanduiding voor afbeelding 2"/>
          <p:cNvSpPr>
            <a:spLocks noGrp="1"/>
          </p:cNvSpPr>
          <p:nvPr>
            <p:ph type="pic" idx="29" hasCustomPrompt="1"/>
          </p:nvPr>
        </p:nvSpPr>
        <p:spPr>
          <a:xfrm>
            <a:off x="10325959" y="819944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5" name="Tijdelijke aanduiding voor afbeelding 2"/>
          <p:cNvSpPr>
            <a:spLocks noGrp="1"/>
          </p:cNvSpPr>
          <p:nvPr>
            <p:ph type="pic" idx="30" hasCustomPrompt="1"/>
          </p:nvPr>
        </p:nvSpPr>
        <p:spPr>
          <a:xfrm>
            <a:off x="10325959" y="2338653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6" name="Tijdelijke aanduiding voor afbeelding 2"/>
          <p:cNvSpPr>
            <a:spLocks noGrp="1"/>
          </p:cNvSpPr>
          <p:nvPr>
            <p:ph type="pic" idx="31" hasCustomPrompt="1"/>
          </p:nvPr>
        </p:nvSpPr>
        <p:spPr>
          <a:xfrm>
            <a:off x="10325959" y="3857362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7" name="Tijdelijke aanduiding voor afbeelding 2"/>
          <p:cNvSpPr>
            <a:spLocks noGrp="1"/>
          </p:cNvSpPr>
          <p:nvPr>
            <p:ph type="pic" idx="32" hasCustomPrompt="1"/>
          </p:nvPr>
        </p:nvSpPr>
        <p:spPr>
          <a:xfrm>
            <a:off x="10325959" y="5376070"/>
            <a:ext cx="1863794" cy="1489869"/>
          </a:xfrm>
          <a:prstGeom prst="rect">
            <a:avLst/>
          </a:prstGeom>
          <a:solidFill>
            <a:schemeClr val="bg1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80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71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3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24" name="Rechthoek 23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26" name="Ovaal 25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9" name="Ovaal 28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" name="Ovaal 29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2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33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34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35" name="Rechte verbindingslijn 34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6" name="Rechte verbindingslijn 35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37" name="Rechte verbindingslijn 36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38" name="Groep 37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109" name="Afgeronde rechthoek 10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0" name="Groep 10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1" name="Rechthoek 11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11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11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11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Vrije vorm 12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9" name="Groep 38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87" name="Rechthoek 8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0" name="Groep 8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4" name="Rechthoek 10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Rechthoek 10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7" name="Rechthoek 10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1" name="Groep 9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2" name="Groep 9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3" name="Groep 9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4" name="Rechthoek 9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9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0" name="Groep 39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74" name="Afgeronde rechthoek 7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5" name="Groep 7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6" name="Rechthoek 7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9" name="Rechthoek 7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Vrije vorm 8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1" name="Rechte verbindingslijn 40"/>
            <p:cNvCxnSpPr>
              <a:endCxn id="74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42" name="Rechte verbindingslijn 41"/>
            <p:cNvCxnSpPr>
              <a:endCxn id="109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43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Ovaal 44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6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7" name="Ovaal 46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8" name="Ovaal 47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9" name="Ovaal 48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50" name="Ovaal 49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68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69" name="Groep 68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72" name="Afgeronde rechthoek 7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73" name="Vrije vorm 7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2" name="Instruction Image Cropping"/>
          <p:cNvGrpSpPr/>
          <p:nvPr userDrawn="1"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123" name="bijsnijden"/>
            <p:cNvGrpSpPr/>
            <p:nvPr userDrawn="1"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41" name="Groep 14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44" name="Rechthoek 14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45" name="Afbeelding 144"/>
                <p:cNvPicPr>
                  <a:picLocks noChangeAspect="1"/>
                </p:cNvPicPr>
                <p:nvPr userDrawn="1"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46" name="L-vorm 14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7" name="L-vorm 14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43" name="Rechthoekige driehoek 14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4" name="Rechthoek 123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25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6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7" name="Ovaal 126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8" name="Ovaal 127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29" name="Rechte verbindingslijn 128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0" name="Rechte verbindingslijn 129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1" name="Rechte verbindingslijn 130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2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33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34" name="Ovaal 133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35" name="Rechte verbindingslijn 134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36" name="Groep 135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37" name="Afgeronde rechthoek 13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38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39" name="Rechte verbindingslijn 13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Gelijkbenige driehoek 13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300263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7" hidden="1"/>
          <p:cNvSpPr/>
          <p:nvPr userDrawn="1"/>
        </p:nvSpPr>
        <p:spPr>
          <a:xfrm>
            <a:off x="4656138" y="817042"/>
            <a:ext cx="7571854" cy="6040959"/>
          </a:xfrm>
          <a:prstGeom prst="rect">
            <a:avLst/>
          </a:prstGeom>
          <a:solidFill>
            <a:schemeClr val="tx2"/>
          </a:solidFill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0" anchor="ctr">
            <a:normAutofit/>
          </a:bodyPr>
          <a:lstStyle/>
          <a:p>
            <a:pPr algn="ctr" fontAlgn="auto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pPr>
            <a:endParaRPr lang="en-GB" sz="1400" spc="50">
              <a:latin typeface="+mn-lt"/>
              <a:cs typeface="+mn-cs"/>
            </a:endParaRPr>
          </a:p>
        </p:txBody>
      </p:sp>
      <p:sp>
        <p:nvSpPr>
          <p:cNvPr id="28" name="Rechthoek 26"/>
          <p:cNvSpPr/>
          <p:nvPr userDrawn="1"/>
        </p:nvSpPr>
        <p:spPr>
          <a:xfrm>
            <a:off x="7865602" y="-425450"/>
            <a:ext cx="3699500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</a:rPr>
              <a:t>SUBMENU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-1" y="1450800"/>
            <a:ext cx="4656139" cy="496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om de </a:t>
            </a:r>
            <a:r>
              <a:rPr lang="en-US" err="1"/>
              <a:t>stijl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</p:txBody>
      </p:sp>
      <p:grpSp>
        <p:nvGrpSpPr>
          <p:cNvPr id="8" name="Groep 7" hidden="1"/>
          <p:cNvGrpSpPr/>
          <p:nvPr userDrawn="1"/>
        </p:nvGrpSpPr>
        <p:grpSpPr>
          <a:xfrm>
            <a:off x="4627180" y="-204738"/>
            <a:ext cx="7564821" cy="7180263"/>
            <a:chOff x="4628384" y="-204738"/>
            <a:chExt cx="7566791" cy="7180263"/>
          </a:xfrm>
        </p:grpSpPr>
        <p:cxnSp>
          <p:nvCxnSpPr>
            <p:cNvPr id="24" name="Rechte verbindingslijn 23"/>
            <p:cNvCxnSpPr/>
            <p:nvPr/>
          </p:nvCxnSpPr>
          <p:spPr>
            <a:xfrm>
              <a:off x="4657349" y="-204738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ep 4"/>
            <p:cNvGrpSpPr/>
            <p:nvPr userDrawn="1"/>
          </p:nvGrpSpPr>
          <p:grpSpPr>
            <a:xfrm>
              <a:off x="7145278" y="-204738"/>
              <a:ext cx="37019" cy="7180263"/>
              <a:chOff x="7136774" y="-204738"/>
              <a:chExt cx="37019" cy="7180263"/>
            </a:xfrm>
          </p:grpSpPr>
          <p:cxnSp>
            <p:nvCxnSpPr>
              <p:cNvPr id="25" name="Rechte verbindingslijn 24"/>
              <p:cNvCxnSpPr/>
              <p:nvPr/>
            </p:nvCxnSpPr>
            <p:spPr>
              <a:xfrm>
                <a:off x="7136774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/>
            </p:nvCxnSpPr>
            <p:spPr>
              <a:xfrm>
                <a:off x="7173793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ep 3"/>
            <p:cNvGrpSpPr/>
            <p:nvPr userDrawn="1"/>
          </p:nvGrpSpPr>
          <p:grpSpPr>
            <a:xfrm>
              <a:off x="9670226" y="-204738"/>
              <a:ext cx="37019" cy="7180263"/>
              <a:chOff x="9662347" y="-204738"/>
              <a:chExt cx="37019" cy="7180263"/>
            </a:xfrm>
          </p:grpSpPr>
          <p:cxnSp>
            <p:nvCxnSpPr>
              <p:cNvPr id="37" name="Rechte verbindingslijn 36"/>
              <p:cNvCxnSpPr/>
              <p:nvPr/>
            </p:nvCxnSpPr>
            <p:spPr>
              <a:xfrm>
                <a:off x="9662347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/>
              <p:cNvCxnSpPr/>
              <p:nvPr/>
            </p:nvCxnSpPr>
            <p:spPr>
              <a:xfrm>
                <a:off x="9699366" y="-20473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chte verbindingslijn 38"/>
            <p:cNvCxnSpPr/>
            <p:nvPr/>
          </p:nvCxnSpPr>
          <p:spPr>
            <a:xfrm>
              <a:off x="12195175" y="-204738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ep 5"/>
            <p:cNvGrpSpPr/>
            <p:nvPr userDrawn="1"/>
          </p:nvGrpSpPr>
          <p:grpSpPr>
            <a:xfrm>
              <a:off x="4628384" y="2806100"/>
              <a:ext cx="7180263" cy="37019"/>
              <a:chOff x="4628384" y="2796544"/>
              <a:chExt cx="7180263" cy="37019"/>
            </a:xfrm>
          </p:grpSpPr>
          <p:cxnSp>
            <p:nvCxnSpPr>
              <p:cNvPr id="22" name="Rechte verbindingslijn 21"/>
              <p:cNvCxnSpPr/>
              <p:nvPr/>
            </p:nvCxnSpPr>
            <p:spPr>
              <a:xfrm rot="5400000">
                <a:off x="8218516" y="-793588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22"/>
              <p:cNvCxnSpPr/>
              <p:nvPr/>
            </p:nvCxnSpPr>
            <p:spPr>
              <a:xfrm rot="5400000">
                <a:off x="8218516" y="-756569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ep 6"/>
            <p:cNvGrpSpPr/>
            <p:nvPr userDrawn="1"/>
          </p:nvGrpSpPr>
          <p:grpSpPr>
            <a:xfrm>
              <a:off x="4628384" y="4832051"/>
              <a:ext cx="7180263" cy="37019"/>
              <a:chOff x="4628384" y="4813422"/>
              <a:chExt cx="7180263" cy="37019"/>
            </a:xfrm>
          </p:grpSpPr>
          <p:cxnSp>
            <p:nvCxnSpPr>
              <p:cNvPr id="20" name="Rechte verbindingslijn 19"/>
              <p:cNvCxnSpPr/>
              <p:nvPr/>
            </p:nvCxnSpPr>
            <p:spPr>
              <a:xfrm rot="5400000">
                <a:off x="8218516" y="1223290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20"/>
              <p:cNvCxnSpPr/>
              <p:nvPr/>
            </p:nvCxnSpPr>
            <p:spPr>
              <a:xfrm rot="5400000">
                <a:off x="8218516" y="1260309"/>
                <a:ext cx="0" cy="718026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Rechte verbindingslijn 48"/>
            <p:cNvCxnSpPr/>
            <p:nvPr userDrawn="1"/>
          </p:nvCxnSpPr>
          <p:spPr>
            <a:xfrm rot="5400000">
              <a:off x="8463844" y="-2772964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/>
            <p:cNvCxnSpPr/>
            <p:nvPr userDrawn="1"/>
          </p:nvCxnSpPr>
          <p:spPr>
            <a:xfrm rot="5400000">
              <a:off x="8463845" y="3267869"/>
              <a:ext cx="0" cy="7180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4659309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baseline="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3" name="Tijdelijke aanduiding voor afbeelding 2"/>
          <p:cNvSpPr>
            <a:spLocks noGrp="1"/>
          </p:cNvSpPr>
          <p:nvPr>
            <p:ph type="pic" idx="18" hasCustomPrompt="1"/>
          </p:nvPr>
        </p:nvSpPr>
        <p:spPr>
          <a:xfrm>
            <a:off x="4659309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4" name="Tijdelijke aanduiding voor afbeelding 2"/>
          <p:cNvSpPr>
            <a:spLocks noGrp="1"/>
          </p:cNvSpPr>
          <p:nvPr>
            <p:ph type="pic" idx="19" hasCustomPrompt="1"/>
          </p:nvPr>
        </p:nvSpPr>
        <p:spPr>
          <a:xfrm>
            <a:off x="4659309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5" name="Tijdelijke aanduiding voor afbeelding 2"/>
          <p:cNvSpPr>
            <a:spLocks noGrp="1"/>
          </p:cNvSpPr>
          <p:nvPr>
            <p:ph type="pic" idx="20" hasCustomPrompt="1"/>
          </p:nvPr>
        </p:nvSpPr>
        <p:spPr>
          <a:xfrm>
            <a:off x="7175664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6" name="Tijdelijke aanduiding voor afbeelding 2"/>
          <p:cNvSpPr>
            <a:spLocks noGrp="1"/>
          </p:cNvSpPr>
          <p:nvPr>
            <p:ph type="pic" idx="21" hasCustomPrompt="1"/>
          </p:nvPr>
        </p:nvSpPr>
        <p:spPr>
          <a:xfrm>
            <a:off x="7175664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7" name="Tijdelijke aanduiding voor afbeelding 2"/>
          <p:cNvSpPr>
            <a:spLocks noGrp="1"/>
          </p:cNvSpPr>
          <p:nvPr>
            <p:ph type="pic" idx="22" hasCustomPrompt="1"/>
          </p:nvPr>
        </p:nvSpPr>
        <p:spPr>
          <a:xfrm>
            <a:off x="7175664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8" name="Tijdelijke aanduiding voor afbeelding 2"/>
          <p:cNvSpPr>
            <a:spLocks noGrp="1"/>
          </p:cNvSpPr>
          <p:nvPr>
            <p:ph type="pic" idx="23" hasCustomPrompt="1"/>
          </p:nvPr>
        </p:nvSpPr>
        <p:spPr>
          <a:xfrm>
            <a:off x="9692019" y="817564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59" name="Tijdelijke aanduiding voor afbeelding 2"/>
          <p:cNvSpPr>
            <a:spLocks noGrp="1"/>
          </p:cNvSpPr>
          <p:nvPr>
            <p:ph type="pic" idx="24" hasCustomPrompt="1"/>
          </p:nvPr>
        </p:nvSpPr>
        <p:spPr>
          <a:xfrm>
            <a:off x="9692019" y="2839055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60" name="Tijdelijke aanduiding voor afbeelding 2"/>
          <p:cNvSpPr>
            <a:spLocks noGrp="1"/>
          </p:cNvSpPr>
          <p:nvPr>
            <p:ph type="pic" idx="25" hasCustomPrompt="1"/>
          </p:nvPr>
        </p:nvSpPr>
        <p:spPr>
          <a:xfrm>
            <a:off x="9692019" y="4860546"/>
            <a:ext cx="2490551" cy="1998000"/>
          </a:xfrm>
          <a:prstGeom prst="rect">
            <a:avLst/>
          </a:prstGeom>
          <a:noFill/>
          <a:effectLst>
            <a:innerShdw dist="25400" dir="16200000">
              <a:prstClr val="black">
                <a:alpha val="10000"/>
              </a:prstClr>
            </a:innerShdw>
          </a:effectLst>
        </p:spPr>
        <p:txBody>
          <a:bodyPr lIns="0" tIns="0" rIns="0" bIns="144000" anchor="ctr">
            <a:normAutofit/>
          </a:bodyPr>
          <a:lstStyle>
            <a:lvl1pPr algn="ctr">
              <a:lnSpc>
                <a:spcPct val="300000"/>
              </a:lnSpc>
              <a:defRPr lang="en-GB" sz="1400" dirty="0"/>
            </a:lvl1pPr>
          </a:lstStyle>
          <a:p>
            <a:pPr lvl="0"/>
            <a:r>
              <a:rPr lang="en-US" noProof="0"/>
              <a:t>Click on the icon </a:t>
            </a:r>
            <a:br>
              <a:rPr lang="en-US" noProof="0"/>
            </a:br>
            <a:r>
              <a:rPr lang="en-US" noProof="0"/>
              <a:t>to insert a photo</a:t>
            </a:r>
          </a:p>
        </p:txBody>
      </p:sp>
      <p:sp>
        <p:nvSpPr>
          <p:cNvPr id="70" name="Tijdelijke aanduiding voor tekst 2"/>
          <p:cNvSpPr>
            <a:spLocks noGrp="1"/>
          </p:cNvSpPr>
          <p:nvPr>
            <p:ph type="body" idx="16"/>
          </p:nvPr>
        </p:nvSpPr>
        <p:spPr>
          <a:xfrm>
            <a:off x="522060" y="1220400"/>
            <a:ext cx="2949376" cy="372288"/>
          </a:xfrm>
          <a:solidFill>
            <a:schemeClr val="bg2"/>
          </a:solidFill>
        </p:spPr>
        <p:txBody>
          <a:bodyPr wrap="none" lIns="90000" tIns="108000" rIns="90000" bIns="9000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8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33" name="Instruction 9 test levels"/>
          <p:cNvGrpSpPr/>
          <p:nvPr userDrawn="1"/>
        </p:nvGrpSpPr>
        <p:grpSpPr>
          <a:xfrm>
            <a:off x="-2879632" y="-5444"/>
            <a:ext cx="2589282" cy="4848506"/>
            <a:chOff x="-2880382" y="-5444"/>
            <a:chExt cx="2589956" cy="48485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876149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</a:t>
              </a:r>
              <a:r>
                <a:rPr kumimoji="0" lang="en-US" sz="1600" b="1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LEVELS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470799" y="305235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31" marR="0" lvl="0" indent="-228531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00000"/>
                <a:buFont typeface="+mj-lt"/>
                <a:buAutoNum type="arabicPeriod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Numbers (16 pt.)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864958" y="163901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40" name="Ovaal 39"/>
            <p:cNvSpPr/>
            <p:nvPr userDrawn="1"/>
          </p:nvSpPr>
          <p:spPr>
            <a:xfrm>
              <a:off x="-2864958" y="199234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Ovaal 40"/>
            <p:cNvSpPr/>
            <p:nvPr userDrawn="1"/>
          </p:nvSpPr>
          <p:spPr>
            <a:xfrm>
              <a:off x="-2864958" y="234568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2" name="Ovaal 41"/>
            <p:cNvSpPr/>
            <p:nvPr userDrawn="1"/>
          </p:nvSpPr>
          <p:spPr>
            <a:xfrm>
              <a:off x="-2864958" y="269901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3" name="Textfield placeholder"/>
            <p:cNvSpPr txBox="1">
              <a:spLocks/>
            </p:cNvSpPr>
            <p:nvPr userDrawn="1"/>
          </p:nvSpPr>
          <p:spPr>
            <a:xfrm>
              <a:off x="-2455412" y="1637197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Basic text  (16 pt.)</a:t>
              </a:r>
            </a:p>
          </p:txBody>
        </p:sp>
        <p:sp>
          <p:nvSpPr>
            <p:cNvPr id="44" name="Textfield placeholder"/>
            <p:cNvSpPr txBox="1">
              <a:spLocks/>
            </p:cNvSpPr>
            <p:nvPr userDrawn="1"/>
          </p:nvSpPr>
          <p:spPr>
            <a:xfrm>
              <a:off x="-2455412" y="199234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7269" marR="0" lvl="1" indent="-174573" algn="l" defTabSz="914126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SzTx/>
                <a:buFont typeface="Arial" panose="020B0604020202020204" pitchFamily="34" charset="0"/>
                <a:buChar char="-"/>
                <a:tabLst>
                  <a:tab pos="4392882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Bullet (16 pt.)</a:t>
              </a:r>
            </a:p>
          </p:txBody>
        </p:sp>
        <p:sp>
          <p:nvSpPr>
            <p:cNvPr id="45" name="Textfield placeholder"/>
            <p:cNvSpPr txBox="1">
              <a:spLocks/>
            </p:cNvSpPr>
            <p:nvPr userDrawn="1"/>
          </p:nvSpPr>
          <p:spPr>
            <a:xfrm>
              <a:off x="-2455412" y="375902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240" marR="0" lvl="1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Sub-bullet (14 pt.)</a:t>
              </a:r>
            </a:p>
          </p:txBody>
        </p:sp>
        <p:cxnSp>
          <p:nvCxnSpPr>
            <p:cNvPr id="46" name="Rechte verbindingslijn 45"/>
            <p:cNvCxnSpPr/>
            <p:nvPr userDrawn="1"/>
          </p:nvCxnSpPr>
          <p:spPr>
            <a:xfrm>
              <a:off x="-2873569" y="274900"/>
              <a:ext cx="2569889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7" name="Rechte verbindingslijn 46"/>
            <p:cNvCxnSpPr/>
            <p:nvPr userDrawn="1"/>
          </p:nvCxnSpPr>
          <p:spPr>
            <a:xfrm>
              <a:off x="-2873569" y="1512261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8" name="Rechte verbindingslijn 47"/>
            <p:cNvCxnSpPr/>
            <p:nvPr userDrawn="1"/>
          </p:nvCxnSpPr>
          <p:spPr>
            <a:xfrm>
              <a:off x="-2873569" y="4843062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2" name="Groep 51"/>
            <p:cNvGrpSpPr/>
            <p:nvPr userDrawn="1"/>
          </p:nvGrpSpPr>
          <p:grpSpPr>
            <a:xfrm>
              <a:off x="-1967526" y="411247"/>
              <a:ext cx="409108" cy="427699"/>
              <a:chOff x="-1085063" y="758027"/>
              <a:chExt cx="633799" cy="622540"/>
            </a:xfrm>
          </p:grpSpPr>
          <p:sp>
            <p:nvSpPr>
              <p:cNvPr id="116" name="Afgeronde rechthoek 115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7" name="Groep 116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8" name="Rechthoek 117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Vrije vorm 127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1" name="Groep 60"/>
            <p:cNvGrpSpPr/>
            <p:nvPr/>
          </p:nvGrpSpPr>
          <p:grpSpPr>
            <a:xfrm>
              <a:off x="-2880382" y="802341"/>
              <a:ext cx="532929" cy="509563"/>
              <a:chOff x="-2880382" y="802341"/>
              <a:chExt cx="532929" cy="509563"/>
            </a:xfrm>
          </p:grpSpPr>
          <p:sp>
            <p:nvSpPr>
              <p:cNvPr id="94" name="Rechthoek 93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6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7" name="Groep 96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1" name="Rechthoek 110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Rechthoek 111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3" name="Rechthoek 112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4" name="Rechthoek 113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8" name="Groep 97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9" name="Groep 98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0" name="Groep 99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12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2" name="Groep 61"/>
            <p:cNvGrpSpPr/>
            <p:nvPr userDrawn="1"/>
          </p:nvGrpSpPr>
          <p:grpSpPr>
            <a:xfrm>
              <a:off x="-1967526" y="875670"/>
              <a:ext cx="413704" cy="427699"/>
              <a:chOff x="-1845083" y="758027"/>
              <a:chExt cx="633799" cy="622540"/>
            </a:xfrm>
          </p:grpSpPr>
          <p:sp>
            <p:nvSpPr>
              <p:cNvPr id="81" name="Afgeronde rechthoek 80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2" name="Groep 8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3" name="Rechthoek 8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Vrije vorm 9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3" name="Rechte verbindingslijn 62"/>
            <p:cNvCxnSpPr>
              <a:endCxn id="81" idx="1"/>
            </p:cNvCxnSpPr>
            <p:nvPr userDrawn="1"/>
          </p:nvCxnSpPr>
          <p:spPr>
            <a:xfrm>
              <a:off x="-2688976" y="980728"/>
              <a:ext cx="721450" cy="108792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cxnSp>
          <p:nvCxnSpPr>
            <p:cNvPr id="64" name="Rechte verbindingslijn 63"/>
            <p:cNvCxnSpPr>
              <a:endCxn id="116" idx="1"/>
            </p:cNvCxnSpPr>
            <p:nvPr userDrawn="1"/>
          </p:nvCxnSpPr>
          <p:spPr>
            <a:xfrm flipV="1">
              <a:off x="-2472952" y="625097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headEnd type="oval"/>
            </a:ln>
            <a:effectLst/>
          </p:spPr>
        </p:cxn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1360648" y="411249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</a:t>
              </a:r>
              <a:r>
                <a:rPr kumimoji="0" lang="en-US" sz="12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up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1360649" y="875670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Level </a:t>
              </a:r>
              <a:r>
                <a:rPr lang="en-US" sz="1200">
                  <a:latin typeface="Segoe UI Light" panose="020B0502040204020203" pitchFamily="34" charset="0"/>
                  <a:cs typeface="Segoe UI Light" panose="020B0502040204020203" pitchFamily="34" charset="0"/>
                </a:rPr>
                <a:t>down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7" name="Ovaal 66"/>
            <p:cNvSpPr/>
            <p:nvPr userDrawn="1"/>
          </p:nvSpPr>
          <p:spPr>
            <a:xfrm>
              <a:off x="-2864958" y="305235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8" name="Textfield placeholder"/>
            <p:cNvSpPr txBox="1">
              <a:spLocks/>
            </p:cNvSpPr>
            <p:nvPr userDrawn="1"/>
          </p:nvSpPr>
          <p:spPr>
            <a:xfrm>
              <a:off x="-2455412" y="4465693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126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Italic text (14 </a:t>
              </a:r>
              <a:r>
                <a:rPr lang="en-US" sz="1000" i="1" kern="1200" spc="50" baseline="0" noProof="0" err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en-US" sz="1000" i="1" kern="1200" spc="50" baseline="0" noProof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9" name="Ovaal 68"/>
            <p:cNvSpPr/>
            <p:nvPr userDrawn="1"/>
          </p:nvSpPr>
          <p:spPr>
            <a:xfrm>
              <a:off x="-2864958" y="340568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864958" y="375902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72" name="Ovaal 71"/>
            <p:cNvSpPr/>
            <p:nvPr userDrawn="1"/>
          </p:nvSpPr>
          <p:spPr>
            <a:xfrm>
              <a:off x="-2864958" y="4112359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73" name="Ovaal 72"/>
            <p:cNvSpPr/>
            <p:nvPr userDrawn="1"/>
          </p:nvSpPr>
          <p:spPr>
            <a:xfrm>
              <a:off x="-2864958" y="4465694"/>
              <a:ext cx="260914" cy="259683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74" name="Textfield placeholder"/>
            <p:cNvSpPr txBox="1">
              <a:spLocks/>
            </p:cNvSpPr>
            <p:nvPr userDrawn="1"/>
          </p:nvSpPr>
          <p:spPr>
            <a:xfrm>
              <a:off x="-2470799" y="340568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Bullet(16 pt.)</a:t>
              </a:r>
            </a:p>
          </p:txBody>
        </p:sp>
        <p:sp>
          <p:nvSpPr>
            <p:cNvPr id="75" name="Textfield placeholder"/>
            <p:cNvSpPr txBox="1">
              <a:spLocks/>
            </p:cNvSpPr>
            <p:nvPr userDrawn="1"/>
          </p:nvSpPr>
          <p:spPr>
            <a:xfrm>
              <a:off x="-2455412" y="411235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2455412" y="2345683"/>
              <a:ext cx="2163709" cy="259683"/>
            </a:xfrm>
            <a:prstGeom prst="rect">
              <a:avLst/>
            </a:prstGeom>
          </p:spPr>
          <p:txBody>
            <a:bodyPr vert="horz" lIns="72000" tIns="0" rIns="21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09" marR="0" lvl="0" indent="-174573" algn="l" defTabSz="1086690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Segoe UI Light" panose="020B0502040204020203" pitchFamily="34" charset="0"/>
                <a:buChar char="-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Sub-bullet (16 pt.)</a:t>
              </a:r>
            </a:p>
          </p:txBody>
        </p:sp>
        <p:grpSp>
          <p:nvGrpSpPr>
            <p:cNvPr id="77" name="Groep 76"/>
            <p:cNvGrpSpPr/>
            <p:nvPr/>
          </p:nvGrpSpPr>
          <p:grpSpPr>
            <a:xfrm>
              <a:off x="-2880382" y="410556"/>
              <a:ext cx="528695" cy="344202"/>
              <a:chOff x="-2880382" y="410556"/>
              <a:chExt cx="528695" cy="344202"/>
            </a:xfrm>
          </p:grpSpPr>
          <p:sp>
            <p:nvSpPr>
              <p:cNvPr id="79" name="Afgeronde rechthoek 78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781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80" name="Vrije vorm 79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>
                    <a:solidFill>
                      <a:schemeClr val="tx1"/>
                    </a:solidFill>
                    <a:latin typeface="Calibri" panose="020F0502020204030204" pitchFamily="34" charset="0"/>
                    <a:cs typeface="Aldhabi" panose="01000000000000000000" pitchFamily="2" charset="-78"/>
                  </a:rPr>
                  <a:t>Home</a:t>
                </a:r>
              </a:p>
            </p:txBody>
          </p:sp>
        </p:grpSp>
        <p:sp>
          <p:nvSpPr>
            <p:cNvPr id="78" name="Textfield placeholder"/>
            <p:cNvSpPr txBox="1">
              <a:spLocks/>
            </p:cNvSpPr>
            <p:nvPr userDrawn="1"/>
          </p:nvSpPr>
          <p:spPr>
            <a:xfrm>
              <a:off x="-2455412" y="2701399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126" rtl="0" eaLnBrk="1" fontAlgn="auto" latinLnBrk="0" hangingPunct="1">
                <a:lnSpc>
                  <a:spcPts val="1699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Colored sub-header (20 pt.)</a:t>
              </a:r>
            </a:p>
          </p:txBody>
        </p:sp>
      </p:grpSp>
      <p:grpSp>
        <p:nvGrpSpPr>
          <p:cNvPr id="129" name="Instruction Image Cropping"/>
          <p:cNvGrpSpPr/>
          <p:nvPr userDrawn="1"/>
        </p:nvGrpSpPr>
        <p:grpSpPr>
          <a:xfrm>
            <a:off x="12343368" y="-5444"/>
            <a:ext cx="2732772" cy="6868888"/>
            <a:chOff x="12346582" y="-5444"/>
            <a:chExt cx="2733484" cy="6868888"/>
          </a:xfrm>
        </p:grpSpPr>
        <p:grpSp>
          <p:nvGrpSpPr>
            <p:cNvPr id="130" name="bijsnijden"/>
            <p:cNvGrpSpPr/>
            <p:nvPr userDrawn="1"/>
          </p:nvGrpSpPr>
          <p:grpSpPr>
            <a:xfrm>
              <a:off x="12346582" y="5717305"/>
              <a:ext cx="779464" cy="828260"/>
              <a:chOff x="13143038" y="5655940"/>
              <a:chExt cx="779464" cy="828260"/>
            </a:xfrm>
          </p:grpSpPr>
          <p:grpSp>
            <p:nvGrpSpPr>
              <p:cNvPr id="148" name="Groep 147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51" name="Rechthoek 150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52" name="Afbeelding 151"/>
                <p:cNvPicPr>
                  <a:picLocks noChangeAspect="1"/>
                </p:cNvPicPr>
                <p:nvPr userDrawn="1"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53" name="L-vorm 152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4" name="L-vorm 153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US" sz="1600" err="1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9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150" name="Rechthoekige driehoek 149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US" sz="1600" err="1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31" name="Rechthoek 130"/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US" sz="1600" b="1" kern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132" name="Tekstvak 33"/>
            <p:cNvSpPr txBox="1"/>
            <p:nvPr/>
          </p:nvSpPr>
          <p:spPr>
            <a:xfrm>
              <a:off x="12483705" y="974289"/>
              <a:ext cx="2584447" cy="2245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Click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on the icon to insert an image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3" name="Tekstvak 33"/>
            <p:cNvSpPr txBox="1"/>
            <p:nvPr/>
          </p:nvSpPr>
          <p:spPr>
            <a:xfrm>
              <a:off x="12479311" y="3056156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</a:t>
              </a: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en-US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lang="en-US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Insert’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4" name="Ovaal 133"/>
            <p:cNvSpPr/>
            <p:nvPr/>
          </p:nvSpPr>
          <p:spPr>
            <a:xfrm>
              <a:off x="12483705" y="49100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5" name="Ovaal 134"/>
            <p:cNvSpPr/>
            <p:nvPr/>
          </p:nvSpPr>
          <p:spPr>
            <a:xfrm>
              <a:off x="12488780" y="2499796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6" name="Rechte verbindingslijn 135"/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7" name="Rechte verbindingslijn 136"/>
            <p:cNvCxnSpPr/>
            <p:nvPr/>
          </p:nvCxnSpPr>
          <p:spPr>
            <a:xfrm>
              <a:off x="12479311" y="2303362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8" name="Rechte verbindingslijn 137"/>
            <p:cNvCxnSpPr/>
            <p:nvPr/>
          </p:nvCxnSpPr>
          <p:spPr>
            <a:xfrm>
              <a:off x="12470972" y="4334476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9" name="Icoontje afbeeldi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490583"/>
              <a:ext cx="521075" cy="521075"/>
            </a:xfrm>
            <a:prstGeom prst="rect">
              <a:avLst/>
            </a:prstGeom>
          </p:spPr>
        </p:pic>
        <p:sp>
          <p:nvSpPr>
            <p:cNvPr id="140" name="Tekstvak 33"/>
            <p:cNvSpPr txBox="1"/>
            <p:nvPr/>
          </p:nvSpPr>
          <p:spPr>
            <a:xfrm>
              <a:off x="12479311" y="5017802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‘Picture Tools’ </a:t>
              </a:r>
              <a:r>
                <a:rPr lang="en-US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and click on </a:t>
              </a:r>
              <a:r>
                <a:rPr lang="en-US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‘Crop’</a:t>
              </a:r>
            </a:p>
          </p:txBody>
        </p:sp>
        <p:sp>
          <p:nvSpPr>
            <p:cNvPr id="141" name="Ovaal 140"/>
            <p:cNvSpPr/>
            <p:nvPr/>
          </p:nvSpPr>
          <p:spPr>
            <a:xfrm>
              <a:off x="12488779" y="4532940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2" name="Rechte verbindingslijn 141"/>
            <p:cNvCxnSpPr/>
            <p:nvPr/>
          </p:nvCxnSpPr>
          <p:spPr>
            <a:xfrm>
              <a:off x="12470972" y="6863444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3" name="Groep 142"/>
            <p:cNvGrpSpPr/>
            <p:nvPr/>
          </p:nvGrpSpPr>
          <p:grpSpPr>
            <a:xfrm>
              <a:off x="12483705" y="3745117"/>
              <a:ext cx="1114138" cy="297656"/>
              <a:chOff x="13560784" y="3471416"/>
              <a:chExt cx="1114138" cy="297656"/>
            </a:xfrm>
          </p:grpSpPr>
          <p:sp>
            <p:nvSpPr>
              <p:cNvPr id="144" name="Afgeronde rechthoek 14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14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000"/>
                  <a:t>Insert</a:t>
                </a:r>
              </a:p>
            </p:txBody>
          </p:sp>
          <p:cxnSp>
            <p:nvCxnSpPr>
              <p:cNvPr id="146" name="Rechte verbindingslijn 14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Gelijkbenige driehoek 14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4287793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433AD-B417-4AA5-69F3-3C3E5495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102"/>
            <a:ext cx="9144000" cy="2387814"/>
          </a:xfrm>
        </p:spPr>
        <p:txBody>
          <a:bodyPr anchor="b"/>
          <a:lstStyle>
            <a:lvl1pPr algn="ctr">
              <a:defRPr sz="405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4CDC27-5BCB-0C00-EEF9-5877F5D5B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85"/>
            <a:ext cx="9144000" cy="165582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56" indent="0" algn="ctr">
              <a:buNone/>
              <a:defRPr sz="1350"/>
            </a:lvl2pPr>
            <a:lvl3pPr marL="617311" indent="0" algn="ctr">
              <a:buNone/>
              <a:defRPr sz="1215"/>
            </a:lvl3pPr>
            <a:lvl4pPr marL="925967" indent="0" algn="ctr">
              <a:buNone/>
              <a:defRPr sz="1080"/>
            </a:lvl4pPr>
            <a:lvl5pPr marL="1234623" indent="0" algn="ctr">
              <a:buNone/>
              <a:defRPr sz="1080"/>
            </a:lvl5pPr>
            <a:lvl6pPr marL="1543279" indent="0" algn="ctr">
              <a:buNone/>
              <a:defRPr sz="1080"/>
            </a:lvl6pPr>
            <a:lvl7pPr marL="1851934" indent="0" algn="ctr">
              <a:buNone/>
              <a:defRPr sz="1080"/>
            </a:lvl7pPr>
            <a:lvl8pPr marL="2160590" indent="0" algn="ctr">
              <a:buNone/>
              <a:defRPr sz="1080"/>
            </a:lvl8pPr>
            <a:lvl9pPr marL="2469246" indent="0" algn="ctr">
              <a:buNone/>
              <a:defRPr sz="108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D3D8C6-9E41-FF21-0411-B3F9D6DB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755FC-F42D-2EC5-4CAB-95D5FBD1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ECF74-4E4D-55D0-C68D-C0A48074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5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8E53F-BA0D-37C9-B62D-4644B23D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AA97FC-889A-CCFF-C5BB-2FCE4EC96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54A7A0-2B4A-377C-119E-F508D36B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CD2C6E-D87A-06CC-B9C6-FA22581E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D6AD68-348C-CF30-20A0-BDCEAFAB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9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8B0E6-FCF4-4721-E31A-5EB3BD86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63" y="1709410"/>
            <a:ext cx="10515814" cy="2852945"/>
          </a:xfrm>
        </p:spPr>
        <p:txBody>
          <a:bodyPr anchor="b"/>
          <a:lstStyle>
            <a:lvl1pPr>
              <a:defRPr sz="405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E5B089-E09C-7146-5072-22E6AA5F9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63" y="4589147"/>
            <a:ext cx="10515814" cy="1500422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311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967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623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279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9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59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924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8B30AB-8E84-E9A0-3A6D-2F4092645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2323FD-BFFF-69BF-6A27-30BE884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64F653-D228-F9B8-89DB-598D44C2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1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D0F97-43A1-C000-4E7D-EC4B3672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FA3582-37C7-EA17-EA1D-5AC333794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3" y="1825157"/>
            <a:ext cx="5206464" cy="435229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4FCB8C-8956-A574-2A76-F8BB86D9D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7443" y="1825157"/>
            <a:ext cx="5206464" cy="435229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B3B728-E8E0-EC27-95AE-DB7D9597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26D342-BD26-877A-7F92-F2CD4990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213194-276B-0317-081B-81D7C117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7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CF5F4-0844-8598-4616-6D7E60FE5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37" y="365460"/>
            <a:ext cx="10514743" cy="132573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1D583B-CEA4-3012-63FF-4809DDE1F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236" y="1681544"/>
            <a:ext cx="5157165" cy="823089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56" indent="0">
              <a:buNone/>
              <a:defRPr sz="1350" b="1"/>
            </a:lvl2pPr>
            <a:lvl3pPr marL="617311" indent="0">
              <a:buNone/>
              <a:defRPr sz="1215" b="1"/>
            </a:lvl3pPr>
            <a:lvl4pPr marL="925967" indent="0">
              <a:buNone/>
              <a:defRPr sz="1080" b="1"/>
            </a:lvl4pPr>
            <a:lvl5pPr marL="1234623" indent="0">
              <a:buNone/>
              <a:defRPr sz="1080" b="1"/>
            </a:lvl5pPr>
            <a:lvl6pPr marL="1543279" indent="0">
              <a:buNone/>
              <a:defRPr sz="1080" b="1"/>
            </a:lvl6pPr>
            <a:lvl7pPr marL="1851934" indent="0">
              <a:buNone/>
              <a:defRPr sz="1080" b="1"/>
            </a:lvl7pPr>
            <a:lvl8pPr marL="2160590" indent="0">
              <a:buNone/>
              <a:defRPr sz="1080" b="1"/>
            </a:lvl8pPr>
            <a:lvl9pPr marL="2469246" indent="0">
              <a:buNone/>
              <a:defRPr sz="108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F2FE32-68FA-CA79-1614-C503408A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36" y="2504634"/>
            <a:ext cx="5157165" cy="36846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EBEAA2-F073-CC90-CC36-069F23680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93" y="1681544"/>
            <a:ext cx="5182886" cy="823089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56" indent="0">
              <a:buNone/>
              <a:defRPr sz="1350" b="1"/>
            </a:lvl2pPr>
            <a:lvl3pPr marL="617311" indent="0">
              <a:buNone/>
              <a:defRPr sz="1215" b="1"/>
            </a:lvl3pPr>
            <a:lvl4pPr marL="925967" indent="0">
              <a:buNone/>
              <a:defRPr sz="1080" b="1"/>
            </a:lvl4pPr>
            <a:lvl5pPr marL="1234623" indent="0">
              <a:buNone/>
              <a:defRPr sz="1080" b="1"/>
            </a:lvl5pPr>
            <a:lvl6pPr marL="1543279" indent="0">
              <a:buNone/>
              <a:defRPr sz="1080" b="1"/>
            </a:lvl6pPr>
            <a:lvl7pPr marL="1851934" indent="0">
              <a:buNone/>
              <a:defRPr sz="1080" b="1"/>
            </a:lvl7pPr>
            <a:lvl8pPr marL="2160590" indent="0">
              <a:buNone/>
              <a:defRPr sz="1080" b="1"/>
            </a:lvl8pPr>
            <a:lvl9pPr marL="2469246" indent="0">
              <a:buNone/>
              <a:defRPr sz="108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E1E79E5-38C2-6F9A-DECA-ECB8FE250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93" y="2504634"/>
            <a:ext cx="5182886" cy="36846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5F6B97D-0B85-5830-DE40-93DFE33A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864FE6F-1A87-C0C2-5DEE-25BF49C9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913E85-72FD-9FFA-D3AB-8DAC0889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0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124075" y="5417602"/>
            <a:ext cx="7943850" cy="687034"/>
          </a:xfrm>
        </p:spPr>
        <p:txBody>
          <a:bodyPr anchor="b">
            <a:normAutofit/>
          </a:bodyPr>
          <a:lstStyle>
            <a:lvl1pPr marL="0" indent="0" algn="ctr">
              <a:buNone/>
              <a:defRPr sz="3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www.nera.nu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55" y="2719042"/>
            <a:ext cx="3930090" cy="126751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816390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 userDrawn="1"/>
        </p:nvSpPr>
        <p:spPr>
          <a:xfrm>
            <a:off x="2124075" y="4595416"/>
            <a:ext cx="7943850" cy="687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>
                <a:solidFill>
                  <a:schemeClr val="tx1"/>
                </a:solidFill>
              </a:rPr>
              <a:t>Bekijk meer informatie op</a:t>
            </a:r>
          </a:p>
        </p:txBody>
      </p:sp>
    </p:spTree>
    <p:extLst>
      <p:ext uri="{BB962C8B-B14F-4D97-AF65-F5344CB8AC3E}">
        <p14:creationId xmlns:p14="http://schemas.microsoft.com/office/powerpoint/2010/main" val="3973079558"/>
      </p:ext>
    </p:extLst>
  </p:cSld>
  <p:clrMapOvr>
    <a:masterClrMapping/>
  </p:clrMapOvr>
  <p:transition spd="slow">
    <p:cover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54A3B-DD08-095E-7A4B-2DE66F1F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B486243-A7CE-2B3E-06A2-07A27C0B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1FE9094-3726-5B32-3A7B-F3A60E06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D450F0-1EC2-E1AB-A2E3-9E19533C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367E4D-427D-5B68-64E4-BCE9D31F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A1CBDD-7AF7-585C-3941-FA99882A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FA1CB1-A0D9-6893-B432-EC4E3D8B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6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81661-99FF-AC74-41D5-EA27EF0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36" y="457630"/>
            <a:ext cx="3932178" cy="1600092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38B220-F503-590B-E744-4AB79ECB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886" y="987063"/>
            <a:ext cx="6172093" cy="4874228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7A6D3A-35D9-65D2-4126-ED6D8346C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36" y="2057721"/>
            <a:ext cx="3932178" cy="3811072"/>
          </a:xfrm>
        </p:spPr>
        <p:txBody>
          <a:bodyPr/>
          <a:lstStyle>
            <a:lvl1pPr marL="0" indent="0">
              <a:buNone/>
              <a:defRPr sz="1080"/>
            </a:lvl1pPr>
            <a:lvl2pPr marL="308656" indent="0">
              <a:buNone/>
              <a:defRPr sz="945"/>
            </a:lvl2pPr>
            <a:lvl3pPr marL="617311" indent="0">
              <a:buNone/>
              <a:defRPr sz="810"/>
            </a:lvl3pPr>
            <a:lvl4pPr marL="925967" indent="0">
              <a:buNone/>
              <a:defRPr sz="675"/>
            </a:lvl4pPr>
            <a:lvl5pPr marL="1234623" indent="0">
              <a:buNone/>
              <a:defRPr sz="675"/>
            </a:lvl5pPr>
            <a:lvl6pPr marL="1543279" indent="0">
              <a:buNone/>
              <a:defRPr sz="675"/>
            </a:lvl6pPr>
            <a:lvl7pPr marL="1851934" indent="0">
              <a:buNone/>
              <a:defRPr sz="675"/>
            </a:lvl7pPr>
            <a:lvl8pPr marL="2160590" indent="0">
              <a:buNone/>
              <a:defRPr sz="675"/>
            </a:lvl8pPr>
            <a:lvl9pPr marL="2469246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2B8B8E-90B4-A3DD-2F18-0018CCCF7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8C3E3F-E8C5-37A5-89F9-5FA17460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648D258-7522-EF8C-63D2-7DB18B5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1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04471-5BF8-5351-B003-BCE1F1EC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36" y="457630"/>
            <a:ext cx="3932178" cy="1600092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FE2746-8B5F-74B8-B25F-49CC13F97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886" y="987063"/>
            <a:ext cx="6172093" cy="4874228"/>
          </a:xfrm>
        </p:spPr>
        <p:txBody>
          <a:bodyPr/>
          <a:lstStyle>
            <a:lvl1pPr marL="0" indent="0">
              <a:buNone/>
              <a:defRPr sz="2160"/>
            </a:lvl1pPr>
            <a:lvl2pPr marL="308656" indent="0">
              <a:buNone/>
              <a:defRPr sz="1890"/>
            </a:lvl2pPr>
            <a:lvl3pPr marL="617311" indent="0">
              <a:buNone/>
              <a:defRPr sz="1620"/>
            </a:lvl3pPr>
            <a:lvl4pPr marL="925967" indent="0">
              <a:buNone/>
              <a:defRPr sz="1350"/>
            </a:lvl4pPr>
            <a:lvl5pPr marL="1234623" indent="0">
              <a:buNone/>
              <a:defRPr sz="1350"/>
            </a:lvl5pPr>
            <a:lvl6pPr marL="1543279" indent="0">
              <a:buNone/>
              <a:defRPr sz="1350"/>
            </a:lvl6pPr>
            <a:lvl7pPr marL="1851934" indent="0">
              <a:buNone/>
              <a:defRPr sz="1350"/>
            </a:lvl7pPr>
            <a:lvl8pPr marL="2160590" indent="0">
              <a:buNone/>
              <a:defRPr sz="1350"/>
            </a:lvl8pPr>
            <a:lvl9pPr marL="2469246" indent="0">
              <a:buNone/>
              <a:defRPr sz="135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1E098D-5969-BB1D-09FC-8E5FEE3B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36" y="2057721"/>
            <a:ext cx="3932178" cy="3811072"/>
          </a:xfrm>
        </p:spPr>
        <p:txBody>
          <a:bodyPr/>
          <a:lstStyle>
            <a:lvl1pPr marL="0" indent="0">
              <a:buNone/>
              <a:defRPr sz="1080"/>
            </a:lvl1pPr>
            <a:lvl2pPr marL="308656" indent="0">
              <a:buNone/>
              <a:defRPr sz="945"/>
            </a:lvl2pPr>
            <a:lvl3pPr marL="617311" indent="0">
              <a:buNone/>
              <a:defRPr sz="810"/>
            </a:lvl3pPr>
            <a:lvl4pPr marL="925967" indent="0">
              <a:buNone/>
              <a:defRPr sz="675"/>
            </a:lvl4pPr>
            <a:lvl5pPr marL="1234623" indent="0">
              <a:buNone/>
              <a:defRPr sz="675"/>
            </a:lvl5pPr>
            <a:lvl6pPr marL="1543279" indent="0">
              <a:buNone/>
              <a:defRPr sz="675"/>
            </a:lvl6pPr>
            <a:lvl7pPr marL="1851934" indent="0">
              <a:buNone/>
              <a:defRPr sz="675"/>
            </a:lvl7pPr>
            <a:lvl8pPr marL="2160590" indent="0">
              <a:buNone/>
              <a:defRPr sz="675"/>
            </a:lvl8pPr>
            <a:lvl9pPr marL="2469246" indent="0">
              <a:buNone/>
              <a:defRPr sz="675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2635BE-06CC-4B0B-95D5-35696727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F5F0BA-21B8-95FC-9630-8AE5F8C9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C9A912-DAE0-FDA7-4F18-FB884FAC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8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8C429-D82E-76CE-0648-01E39563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137883-CECB-9A84-DF3B-C13C95A62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5CBDF2-BC62-064C-52A0-F1CFF5B2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9731A4-8480-AA31-9FD0-9BB84751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7A7889-121B-CFEF-7CFC-0B5691C4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1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C49B0E0-B7B1-7371-F769-26EF10798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54" y="365460"/>
            <a:ext cx="2628953" cy="5811991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0E3392-6E57-DD3A-385D-CB39A925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3" y="365460"/>
            <a:ext cx="7783975" cy="581199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FD595-2C1C-A663-DCDB-5F9FE5D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D01195-32F2-DB60-E71F-CEA49542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C066B4-D4E9-8BA5-56A1-0DA7A44B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9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preserve="1" userDrawn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E6A34ACD-32EF-E4C0-0E72-90B5463FF4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99360"/>
          </a:xfrm>
          <a:custGeom>
            <a:avLst/>
            <a:gdLst>
              <a:gd name="connsiteX0" fmla="*/ 0 w 18059400"/>
              <a:gd name="connsiteY0" fmla="*/ 0 h 8738427"/>
              <a:gd name="connsiteX1" fmla="*/ 18059400 w 18059400"/>
              <a:gd name="connsiteY1" fmla="*/ 0 h 8738427"/>
              <a:gd name="connsiteX2" fmla="*/ 18059400 w 18059400"/>
              <a:gd name="connsiteY2" fmla="*/ 4908883 h 8738427"/>
              <a:gd name="connsiteX3" fmla="*/ 16642787 w 18059400"/>
              <a:gd name="connsiteY3" fmla="*/ 7389828 h 8738427"/>
              <a:gd name="connsiteX4" fmla="*/ 16569454 w 18059400"/>
              <a:gd name="connsiteY4" fmla="*/ 7430097 h 8738427"/>
              <a:gd name="connsiteX5" fmla="*/ 6821282 w 18059400"/>
              <a:gd name="connsiteY5" fmla="*/ 7430084 h 8738427"/>
              <a:gd name="connsiteX6" fmla="*/ 2809332 w 18059400"/>
              <a:gd name="connsiteY6" fmla="*/ 6377242 h 8738427"/>
              <a:gd name="connsiteX7" fmla="*/ 167123 w 18059400"/>
              <a:gd name="connsiteY7" fmla="*/ 6676852 h 8738427"/>
              <a:gd name="connsiteX8" fmla="*/ 0 w 18059400"/>
              <a:gd name="connsiteY8" fmla="*/ 6719142 h 87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59400" h="8738427">
                <a:moveTo>
                  <a:pt x="0" y="0"/>
                </a:moveTo>
                <a:lnTo>
                  <a:pt x="18059400" y="0"/>
                </a:lnTo>
                <a:lnTo>
                  <a:pt x="18059400" y="4908883"/>
                </a:lnTo>
                <a:lnTo>
                  <a:pt x="16642787" y="7389828"/>
                </a:lnTo>
                <a:lnTo>
                  <a:pt x="16569454" y="7430097"/>
                </a:lnTo>
                <a:cubicBezTo>
                  <a:pt x="14872210" y="8338662"/>
                  <a:pt x="10960340" y="9852936"/>
                  <a:pt x="6821282" y="7430084"/>
                </a:cubicBezTo>
                <a:cubicBezTo>
                  <a:pt x="5479902" y="6644876"/>
                  <a:pt x="4050669" y="6393244"/>
                  <a:pt x="2809332" y="6377242"/>
                </a:cubicBezTo>
                <a:cubicBezTo>
                  <a:pt x="1723161" y="6363240"/>
                  <a:pt x="780849" y="6529644"/>
                  <a:pt x="167123" y="6676852"/>
                </a:cubicBezTo>
                <a:lnTo>
                  <a:pt x="0" y="671914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1368000" anchor="ctr" anchorCtr="0">
            <a:noAutofit/>
          </a:bodyPr>
          <a:lstStyle>
            <a:lvl1pPr marL="0" indent="0" algn="ctr">
              <a:buFontTx/>
              <a:buNone/>
              <a:defRPr sz="1215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FEAC14-430A-8E79-1C1F-52382ECE4C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2731" y="652811"/>
            <a:ext cx="3723190" cy="752606"/>
          </a:xfrm>
          <a:solidFill>
            <a:srgbClr val="95C11F">
              <a:alpha val="50196"/>
            </a:srgbClr>
          </a:solidFill>
        </p:spPr>
        <p:txBody>
          <a:bodyPr wrap="square" lIns="360000" tIns="144000" rIns="360000" bIns="144000" anchor="ctr" anchorCtr="0">
            <a:spAutoFit/>
          </a:bodyPr>
          <a:lstStyle>
            <a:lvl1pPr marL="0" indent="0" algn="l">
              <a:buNone/>
              <a:defRPr sz="2363" b="0" i="0">
                <a:solidFill>
                  <a:schemeClr val="accent1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nl-NL"/>
              <a:t>Ruimte voor een subtitel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6CAAD02-F78F-CA4A-F437-31E260C99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2730" y="1310797"/>
            <a:ext cx="5523350" cy="1319299"/>
          </a:xfrm>
          <a:solidFill>
            <a:srgbClr val="006198">
              <a:alpha val="50196"/>
            </a:srgbClr>
          </a:solidFill>
        </p:spPr>
        <p:txBody>
          <a:bodyPr wrap="square" lIns="360000" tIns="144000" rIns="360000" bIns="144000" anchor="t" anchorCtr="0">
            <a:spAutoFit/>
          </a:bodyPr>
          <a:lstStyle>
            <a:lvl1pPr>
              <a:defRPr sz="3713" spc="-68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Titel. Plaats naamveld direct onder titel.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DA93A60-69AF-5251-8AB8-0677678FF2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6186" y="2535645"/>
            <a:ext cx="3036538" cy="519337"/>
          </a:xfrm>
          <a:solidFill>
            <a:schemeClr val="bg1"/>
          </a:solidFill>
        </p:spPr>
        <p:txBody>
          <a:bodyPr wrap="square" lIns="360000" tIns="144000" rIns="360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85" spc="-34" baseline="0">
                <a:latin typeface="+mj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drs. A.B. voornaam Achternaam 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8C1E070-F939-9CA1-E007-AD57B0AC0A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79" y="5174464"/>
            <a:ext cx="2406076" cy="1113337"/>
          </a:xfrm>
          <a:prstGeom prst="rect">
            <a:avLst/>
          </a:prstGeom>
        </p:spPr>
      </p:pic>
      <p:sp>
        <p:nvSpPr>
          <p:cNvPr id="38" name="slidenaam">
            <a:extLst>
              <a:ext uri="{FF2B5EF4-FFF2-40B4-BE49-F238E27FC236}">
                <a16:creationId xmlns:a16="http://schemas.microsoft.com/office/drawing/2014/main" id="{FDBF0FF8-5C78-8435-D45D-F9F4E60263CD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 err="1">
                <a:solidFill>
                  <a:sysClr val="windowText" lastClr="000000"/>
                </a:solidFill>
              </a:rPr>
              <a:t>Titeldia</a:t>
            </a:r>
            <a:endParaRPr lang="nl-NL" sz="810" cap="all" baseline="0">
              <a:solidFill>
                <a:sysClr val="windowText" lastClr="000000"/>
              </a:solidFill>
            </a:endParaRPr>
          </a:p>
        </p:txBody>
      </p:sp>
      <p:pic>
        <p:nvPicPr>
          <p:cNvPr id="47" name="Afbeelding 46" descr="Afbeelding met schermopname, Lettertype, Graphics, wit&#10;&#10;Automatisch gegenereerde beschrijving">
            <a:extLst>
              <a:ext uri="{FF2B5EF4-FFF2-40B4-BE49-F238E27FC236}">
                <a16:creationId xmlns:a16="http://schemas.microsoft.com/office/drawing/2014/main" id="{EE14ECA5-A51B-A3D3-AC7D-29DAB04F9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395" y="3314014"/>
            <a:ext cx="2023605" cy="35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74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 met logo’s" preserve="1" userDrawn="1">
  <p:cSld name="2_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2D476FFF-72AD-C6F5-AEBA-8B3F86050BC0}"/>
              </a:ext>
            </a:extLst>
          </p:cNvPr>
          <p:cNvSpPr/>
          <p:nvPr userDrawn="1"/>
        </p:nvSpPr>
        <p:spPr>
          <a:xfrm>
            <a:off x="0" y="3831547"/>
            <a:ext cx="11783885" cy="3026453"/>
          </a:xfrm>
          <a:custGeom>
            <a:avLst/>
            <a:gdLst>
              <a:gd name="connsiteX0" fmla="*/ 2809331 w 17454880"/>
              <a:gd name="connsiteY0" fmla="*/ 828 h 4482934"/>
              <a:gd name="connsiteX1" fmla="*/ 6821283 w 17454880"/>
              <a:gd name="connsiteY1" fmla="*/ 1053622 h 4482934"/>
              <a:gd name="connsiteX2" fmla="*/ 17454880 w 17454880"/>
              <a:gd name="connsiteY2" fmla="*/ 515226 h 4482934"/>
              <a:gd name="connsiteX3" fmla="*/ 15244585 w 17454880"/>
              <a:gd name="connsiteY3" fmla="*/ 4482934 h 4482934"/>
              <a:gd name="connsiteX4" fmla="*/ 0 w 17454880"/>
              <a:gd name="connsiteY4" fmla="*/ 4482934 h 4482934"/>
              <a:gd name="connsiteX5" fmla="*/ 0 w 17454880"/>
              <a:gd name="connsiteY5" fmla="*/ 342769 h 4482934"/>
              <a:gd name="connsiteX6" fmla="*/ 167123 w 17454880"/>
              <a:gd name="connsiteY6" fmla="*/ 300468 h 4482934"/>
              <a:gd name="connsiteX7" fmla="*/ 2809331 w 17454880"/>
              <a:gd name="connsiteY7" fmla="*/ 828 h 44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54880" h="4482934">
                <a:moveTo>
                  <a:pt x="2809331" y="828"/>
                </a:moveTo>
                <a:cubicBezTo>
                  <a:pt x="4050668" y="16830"/>
                  <a:pt x="5479902" y="268462"/>
                  <a:pt x="6821283" y="1053622"/>
                </a:cubicBezTo>
                <a:cubicBezTo>
                  <a:pt x="12340026" y="4284091"/>
                  <a:pt x="17454880" y="515226"/>
                  <a:pt x="17454880" y="515226"/>
                </a:cubicBezTo>
                <a:lnTo>
                  <a:pt x="15244585" y="4482934"/>
                </a:lnTo>
                <a:lnTo>
                  <a:pt x="0" y="4482934"/>
                </a:lnTo>
                <a:lnTo>
                  <a:pt x="0" y="342769"/>
                </a:lnTo>
                <a:lnTo>
                  <a:pt x="167123" y="300468"/>
                </a:lnTo>
                <a:cubicBezTo>
                  <a:pt x="780849" y="153229"/>
                  <a:pt x="1723161" y="-13174"/>
                  <a:pt x="2809331" y="828"/>
                </a:cubicBezTo>
                <a:close/>
              </a:path>
            </a:pathLst>
          </a:custGeom>
          <a:solidFill>
            <a:srgbClr val="FFFFFF"/>
          </a:solidFill>
          <a:ln w="9406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1215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3AF28BC-ECB2-12E2-C925-5ABE7F56C5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26123"/>
          </a:xfrm>
          <a:custGeom>
            <a:avLst/>
            <a:gdLst>
              <a:gd name="connsiteX0" fmla="*/ 0 w 18059400"/>
              <a:gd name="connsiteY0" fmla="*/ 0 h 8037445"/>
              <a:gd name="connsiteX1" fmla="*/ 18059400 w 18059400"/>
              <a:gd name="connsiteY1" fmla="*/ 0 h 8037445"/>
              <a:gd name="connsiteX2" fmla="*/ 18059400 w 18059400"/>
              <a:gd name="connsiteY2" fmla="*/ 4908883 h 8037445"/>
              <a:gd name="connsiteX3" fmla="*/ 17247138 w 18059400"/>
              <a:gd name="connsiteY3" fmla="*/ 6331417 h 8037445"/>
              <a:gd name="connsiteX4" fmla="*/ 17224322 w 18059400"/>
              <a:gd name="connsiteY4" fmla="*/ 6346340 h 8037445"/>
              <a:gd name="connsiteX5" fmla="*/ 6821282 w 18059400"/>
              <a:gd name="connsiteY5" fmla="*/ 6729102 h 8037445"/>
              <a:gd name="connsiteX6" fmla="*/ 167123 w 18059400"/>
              <a:gd name="connsiteY6" fmla="*/ 5975948 h 8037445"/>
              <a:gd name="connsiteX7" fmla="*/ 0 w 18059400"/>
              <a:gd name="connsiteY7" fmla="*/ 6018249 h 803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59400" h="8037445">
                <a:moveTo>
                  <a:pt x="0" y="0"/>
                </a:moveTo>
                <a:lnTo>
                  <a:pt x="18059400" y="0"/>
                </a:lnTo>
                <a:lnTo>
                  <a:pt x="18059400" y="4908883"/>
                </a:lnTo>
                <a:lnTo>
                  <a:pt x="17247138" y="6331417"/>
                </a:lnTo>
                <a:lnTo>
                  <a:pt x="17224322" y="6346340"/>
                </a:lnTo>
                <a:cubicBezTo>
                  <a:pt x="16169856" y="7023558"/>
                  <a:pt x="11650183" y="9555762"/>
                  <a:pt x="6821282" y="6729102"/>
                </a:cubicBezTo>
                <a:cubicBezTo>
                  <a:pt x="4306192" y="5256926"/>
                  <a:pt x="1482251" y="5660436"/>
                  <a:pt x="167123" y="5975948"/>
                </a:cubicBezTo>
                <a:lnTo>
                  <a:pt x="0" y="601824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1368000" anchor="ctr" anchorCtr="0">
            <a:noAutofit/>
          </a:bodyPr>
          <a:lstStyle>
            <a:lvl1pPr marL="0" indent="0" algn="ctr">
              <a:buFontTx/>
              <a:buNone/>
              <a:defRPr sz="1215"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DA93A60-69AF-5251-8AB8-0677678FF2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6186" y="2491071"/>
            <a:ext cx="3036538" cy="519337"/>
          </a:xfrm>
          <a:solidFill>
            <a:schemeClr val="bg1"/>
          </a:solidFill>
        </p:spPr>
        <p:txBody>
          <a:bodyPr wrap="square" lIns="360000" tIns="144000" rIns="360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85" spc="-34" baseline="0">
                <a:latin typeface="+mj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drs. A.B. voornaam Achternaam 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8C1E070-F939-9CA1-E007-AD57B0AC0A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80" y="5174464"/>
            <a:ext cx="2406075" cy="1113337"/>
          </a:xfrm>
          <a:prstGeom prst="rect">
            <a:avLst/>
          </a:prstGeom>
        </p:spPr>
      </p:pic>
      <p:sp>
        <p:nvSpPr>
          <p:cNvPr id="38" name="slidenaam">
            <a:extLst>
              <a:ext uri="{FF2B5EF4-FFF2-40B4-BE49-F238E27FC236}">
                <a16:creationId xmlns:a16="http://schemas.microsoft.com/office/drawing/2014/main" id="{FDBF0FF8-5C78-8435-D45D-F9F4E60263CD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 err="1">
                <a:solidFill>
                  <a:sysClr val="windowText" lastClr="000000"/>
                </a:solidFill>
              </a:rPr>
              <a:t>Titeldia</a:t>
            </a:r>
            <a:r>
              <a:rPr lang="nl-NL" sz="810" cap="all" baseline="0">
                <a:solidFill>
                  <a:sysClr val="windowText" lastClr="000000"/>
                </a:solidFill>
              </a:rPr>
              <a:t> met logo’s</a:t>
            </a: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EE14ECA5-A51B-A3D3-AC7D-29DAB04F9A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395" y="3314014"/>
            <a:ext cx="2023605" cy="3543985"/>
          </a:xfrm>
          <a:prstGeom prst="rect">
            <a:avLst/>
          </a:prstGeom>
        </p:spPr>
      </p:pic>
      <p:sp>
        <p:nvSpPr>
          <p:cNvPr id="13" name="Titel 6">
            <a:extLst>
              <a:ext uri="{FF2B5EF4-FFF2-40B4-BE49-F238E27FC236}">
                <a16:creationId xmlns:a16="http://schemas.microsoft.com/office/drawing/2014/main" id="{35CCC71F-F4DC-FABD-794A-2B355553A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6186" y="751964"/>
            <a:ext cx="5317751" cy="1833543"/>
          </a:xfrm>
          <a:solidFill>
            <a:schemeClr val="accent4">
              <a:alpha val="50196"/>
            </a:schemeClr>
          </a:solidFill>
        </p:spPr>
        <p:txBody>
          <a:bodyPr wrap="square" lIns="360000" tIns="144000" rIns="360000" bIns="144000" anchor="t" anchorCtr="0">
            <a:spAutoFit/>
          </a:bodyPr>
          <a:lstStyle>
            <a:lvl1pPr>
              <a:defRPr sz="3713" spc="-68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Titel. </a:t>
            </a:r>
            <a:br>
              <a:rPr lang="nl-NL"/>
            </a:br>
            <a:r>
              <a:rPr lang="nl-NL"/>
              <a:t>Plaats naamveld direct onder titel.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7F11648-B062-2A90-8D8E-C272127B59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6231" y="5824677"/>
            <a:ext cx="837556" cy="463124"/>
          </a:xfrm>
        </p:spPr>
        <p:txBody>
          <a:bodyPr>
            <a:norm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</a:lstStyle>
          <a:p>
            <a:r>
              <a:rPr lang="nl-NL"/>
              <a:t>Logo partner</a:t>
            </a:r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CD7BDD2F-7871-0D55-DB99-1F0FDEA93C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67956" y="5824677"/>
            <a:ext cx="837556" cy="463124"/>
          </a:xfrm>
        </p:spPr>
        <p:txBody>
          <a:bodyPr>
            <a:norm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</a:lstStyle>
          <a:p>
            <a:r>
              <a:rPr lang="nl-NL"/>
              <a:t>Logo partner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5AE1721-ABE1-7AAC-B192-781AA6500B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19680" y="5824677"/>
            <a:ext cx="837556" cy="463124"/>
          </a:xfrm>
        </p:spPr>
        <p:txBody>
          <a:bodyPr>
            <a:normAutofit/>
          </a:bodyPr>
          <a:lstStyle>
            <a:lvl1pPr marL="0" indent="0">
              <a:buNone/>
              <a:defRPr sz="945">
                <a:solidFill>
                  <a:srgbClr val="FF0000"/>
                </a:solidFill>
              </a:defRPr>
            </a:lvl1pPr>
          </a:lstStyle>
          <a:p>
            <a:r>
              <a:rPr lang="nl-NL"/>
              <a:t>Logo partner</a:t>
            </a:r>
          </a:p>
        </p:txBody>
      </p:sp>
    </p:spTree>
    <p:extLst>
      <p:ext uri="{BB962C8B-B14F-4D97-AF65-F5344CB8AC3E}">
        <p14:creationId xmlns:p14="http://schemas.microsoft.com/office/powerpoint/2010/main" val="988630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r staan verschillende achtergrondpatronen op SharePoint. Klik op achtergrond opmaken om een andere afbeelding te plaatsen (zie ook de handleiding)" preserve="1" userDrawn="1">
  <p:cSld name="3_Titeldi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2FEAC14-430A-8E79-1C1F-52382ECE4C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2731" y="650465"/>
            <a:ext cx="3723190" cy="752606"/>
          </a:xfrm>
          <a:noFill/>
        </p:spPr>
        <p:txBody>
          <a:bodyPr wrap="square" lIns="360000" tIns="144000" rIns="360000" bIns="144000" anchor="ctr" anchorCtr="0">
            <a:spAutoFit/>
          </a:bodyPr>
          <a:lstStyle>
            <a:lvl1pPr marL="0" indent="0" algn="l">
              <a:buNone/>
              <a:defRPr sz="2363" b="0" i="0">
                <a:solidFill>
                  <a:schemeClr val="accent2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nl-NL"/>
              <a:t>Ruimte voor een subtitel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6CAAD02-F78F-CA4A-F437-31E260C99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2731" y="1308451"/>
            <a:ext cx="5317751" cy="1833543"/>
          </a:xfrm>
          <a:noFill/>
        </p:spPr>
        <p:txBody>
          <a:bodyPr wrap="square" lIns="360000" tIns="144000" rIns="360000" bIns="144000" anchor="t" anchorCtr="0">
            <a:spAutoFit/>
          </a:bodyPr>
          <a:lstStyle>
            <a:lvl1pPr>
              <a:defRPr sz="3713" spc="-68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Titel. </a:t>
            </a:r>
            <a:br>
              <a:rPr lang="nl-NL"/>
            </a:br>
            <a:r>
              <a:rPr lang="nl-NL"/>
              <a:t>Plaats naamveld direct onder titel.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DA93A60-69AF-5251-8AB8-0677678FF2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6186" y="3053143"/>
            <a:ext cx="3036538" cy="519337"/>
          </a:xfrm>
          <a:noFill/>
        </p:spPr>
        <p:txBody>
          <a:bodyPr wrap="square" lIns="360000" tIns="144000" rIns="360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85" spc="-34" baseline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drs. A.B. voornaam Achternaam 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8C1E070-F939-9CA1-E007-AD57B0AC0A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79" y="5174464"/>
            <a:ext cx="2406076" cy="1113337"/>
          </a:xfrm>
          <a:prstGeom prst="rect">
            <a:avLst/>
          </a:prstGeom>
        </p:spPr>
      </p:pic>
      <p:sp>
        <p:nvSpPr>
          <p:cNvPr id="38" name="slidenaam">
            <a:extLst>
              <a:ext uri="{FF2B5EF4-FFF2-40B4-BE49-F238E27FC236}">
                <a16:creationId xmlns:a16="http://schemas.microsoft.com/office/drawing/2014/main" id="{FDBF0FF8-5C78-8435-D45D-F9F4E60263CD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 err="1">
                <a:solidFill>
                  <a:sysClr val="windowText" lastClr="000000"/>
                </a:solidFill>
              </a:rPr>
              <a:t>Titeldia</a:t>
            </a:r>
            <a:r>
              <a:rPr lang="nl-NL" sz="810" cap="all" baseline="0">
                <a:solidFill>
                  <a:sysClr val="windowText" lastClr="000000"/>
                </a:solidFill>
              </a:rPr>
              <a:t> lichte achtergrond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D278421-6AA1-D4EE-94A4-9BE55D5BC7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395" y="3314014"/>
            <a:ext cx="2023605" cy="3543985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301573E2-F9B4-0678-700C-0BC0CDB6BA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80" y="5174464"/>
            <a:ext cx="2406075" cy="1113337"/>
          </a:xfrm>
          <a:prstGeom prst="rect">
            <a:avLst/>
          </a:prstGeom>
        </p:spPr>
      </p:pic>
      <p:sp>
        <p:nvSpPr>
          <p:cNvPr id="5" name="slidenaam">
            <a:extLst>
              <a:ext uri="{FF2B5EF4-FFF2-40B4-BE49-F238E27FC236}">
                <a16:creationId xmlns:a16="http://schemas.microsoft.com/office/drawing/2014/main" id="{7F646D36-AFA8-33B2-D371-B4F97AE13621}"/>
              </a:ext>
            </a:extLst>
          </p:cNvPr>
          <p:cNvSpPr/>
          <p:nvPr userDrawn="1"/>
        </p:nvSpPr>
        <p:spPr>
          <a:xfrm>
            <a:off x="1800511" y="-252083"/>
            <a:ext cx="10391488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945" cap="none" baseline="0">
                <a:solidFill>
                  <a:srgbClr val="FF0000"/>
                </a:solidFill>
              </a:rPr>
              <a:t>Er staan verschillende achtergrondpatronen op SharePoint. Klik op achtergrond opmaken om een andere afbeelding te plaatsen (zie ook de handleiding)</a:t>
            </a:r>
          </a:p>
        </p:txBody>
      </p:sp>
    </p:spTree>
    <p:extLst>
      <p:ext uri="{BB962C8B-B14F-4D97-AF65-F5344CB8AC3E}">
        <p14:creationId xmlns:p14="http://schemas.microsoft.com/office/powerpoint/2010/main" val="2019542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r staan verschillende achtergrondpatronen op SharePoint. Klik op achtergrond opmaken om een andere afbeelding te plaatsen (zie ook de handleiding)" preserve="1" userDrawn="1">
  <p:cSld name="1_Titeldi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2FEAC14-430A-8E79-1C1F-52382ECE4C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2731" y="650465"/>
            <a:ext cx="3723190" cy="752606"/>
          </a:xfrm>
          <a:noFill/>
        </p:spPr>
        <p:txBody>
          <a:bodyPr wrap="square" lIns="360000" tIns="144000" rIns="360000" bIns="144000" anchor="ctr" anchorCtr="0">
            <a:spAutoFit/>
          </a:bodyPr>
          <a:lstStyle>
            <a:lvl1pPr marL="0" indent="0" algn="l">
              <a:buNone/>
              <a:defRPr sz="2363" b="0" i="0">
                <a:solidFill>
                  <a:schemeClr val="accent2"/>
                </a:solidFill>
                <a:latin typeface="+mj-lt"/>
              </a:defRPr>
            </a:lvl1pPr>
            <a:lvl2pPr marL="457211" indent="0" algn="ctr">
              <a:buNone/>
              <a:defRPr sz="2000"/>
            </a:lvl2pPr>
            <a:lvl3pPr marL="914424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7" indent="0" algn="ctr">
              <a:buNone/>
              <a:defRPr sz="1600"/>
            </a:lvl5pPr>
            <a:lvl6pPr marL="2286059" indent="0" algn="ctr">
              <a:buNone/>
              <a:defRPr sz="1600"/>
            </a:lvl6pPr>
            <a:lvl7pPr marL="2743270" indent="0" algn="ctr">
              <a:buNone/>
              <a:defRPr sz="1600"/>
            </a:lvl7pPr>
            <a:lvl8pPr marL="3200482" indent="0" algn="ctr">
              <a:buNone/>
              <a:defRPr sz="1600"/>
            </a:lvl8pPr>
            <a:lvl9pPr marL="3657694" indent="0" algn="ctr">
              <a:buNone/>
              <a:defRPr sz="1600"/>
            </a:lvl9pPr>
          </a:lstStyle>
          <a:p>
            <a:r>
              <a:rPr lang="nl-NL"/>
              <a:t>Ruimte voor een subtitel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6CAAD02-F78F-CA4A-F437-31E260C99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2731" y="1308451"/>
            <a:ext cx="5317751" cy="1833543"/>
          </a:xfrm>
          <a:noFill/>
        </p:spPr>
        <p:txBody>
          <a:bodyPr wrap="square" lIns="360000" tIns="144000" rIns="360000" bIns="144000" anchor="t" anchorCtr="0">
            <a:spAutoFit/>
          </a:bodyPr>
          <a:lstStyle>
            <a:lvl1pPr>
              <a:defRPr sz="3713" spc="-68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Titel. </a:t>
            </a:r>
            <a:br>
              <a:rPr lang="nl-NL"/>
            </a:br>
            <a:r>
              <a:rPr lang="nl-NL"/>
              <a:t>Plaats naam direct onder titel.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DA93A60-69AF-5251-8AB8-0677678FF2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6186" y="3053143"/>
            <a:ext cx="3036538" cy="519337"/>
          </a:xfrm>
          <a:noFill/>
        </p:spPr>
        <p:txBody>
          <a:bodyPr wrap="square" lIns="360000" tIns="144000" rIns="360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85" spc="-34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/>
              <a:t>drs. A.B. voornaam Achternaam 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8C1E070-F939-9CA1-E007-AD57B0AC0A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79" y="5174464"/>
            <a:ext cx="2406076" cy="1113337"/>
          </a:xfrm>
          <a:prstGeom prst="rect">
            <a:avLst/>
          </a:prstGeom>
        </p:spPr>
      </p:pic>
      <p:sp>
        <p:nvSpPr>
          <p:cNvPr id="38" name="slidenaam">
            <a:extLst>
              <a:ext uri="{FF2B5EF4-FFF2-40B4-BE49-F238E27FC236}">
                <a16:creationId xmlns:a16="http://schemas.microsoft.com/office/drawing/2014/main" id="{FDBF0FF8-5C78-8435-D45D-F9F4E60263CD}"/>
              </a:ext>
            </a:extLst>
          </p:cNvPr>
          <p:cNvSpPr/>
          <p:nvPr userDrawn="1"/>
        </p:nvSpPr>
        <p:spPr>
          <a:xfrm>
            <a:off x="0" y="-246498"/>
            <a:ext cx="8230886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810" cap="all" baseline="0" err="1">
                <a:solidFill>
                  <a:sysClr val="windowText" lastClr="000000"/>
                </a:solidFill>
              </a:rPr>
              <a:t>Titeldia</a:t>
            </a:r>
            <a:r>
              <a:rPr lang="nl-NL" sz="810" cap="all" baseline="0">
                <a:solidFill>
                  <a:sysClr val="windowText" lastClr="000000"/>
                </a:solidFill>
              </a:rPr>
              <a:t> donkere achtergrond</a:t>
            </a:r>
          </a:p>
        </p:txBody>
      </p:sp>
      <p:pic>
        <p:nvPicPr>
          <p:cNvPr id="47" name="Afbeelding 46" descr="Afbeelding met schermopname, Lettertype, Graphics, wit&#10;&#10;Automatisch gegenereerde beschrijving">
            <a:extLst>
              <a:ext uri="{FF2B5EF4-FFF2-40B4-BE49-F238E27FC236}">
                <a16:creationId xmlns:a16="http://schemas.microsoft.com/office/drawing/2014/main" id="{EE14ECA5-A51B-A3D3-AC7D-29DAB04F9A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395" y="3314014"/>
            <a:ext cx="2023605" cy="3543986"/>
          </a:xfrm>
          <a:prstGeom prst="rect">
            <a:avLst/>
          </a:prstGeom>
        </p:spPr>
      </p:pic>
      <p:sp>
        <p:nvSpPr>
          <p:cNvPr id="6" name="slidenaam">
            <a:extLst>
              <a:ext uri="{FF2B5EF4-FFF2-40B4-BE49-F238E27FC236}">
                <a16:creationId xmlns:a16="http://schemas.microsoft.com/office/drawing/2014/main" id="{CA185D66-2ED3-CC89-A624-65160252A72B}"/>
              </a:ext>
            </a:extLst>
          </p:cNvPr>
          <p:cNvSpPr/>
          <p:nvPr userDrawn="1"/>
        </p:nvSpPr>
        <p:spPr>
          <a:xfrm>
            <a:off x="1800511" y="-252083"/>
            <a:ext cx="10391488" cy="24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945" cap="none" baseline="0">
                <a:solidFill>
                  <a:srgbClr val="FF0000"/>
                </a:solidFill>
              </a:rPr>
              <a:t>Er staan verschillende achtergrondpatronen op SharePoint. Klik op achtergrond opmaken om een andere afbeelding te plaatsen (zie ook de handleiding)</a:t>
            </a:r>
          </a:p>
        </p:txBody>
      </p:sp>
    </p:spTree>
    <p:extLst>
      <p:ext uri="{BB962C8B-B14F-4D97-AF65-F5344CB8AC3E}">
        <p14:creationId xmlns:p14="http://schemas.microsoft.com/office/powerpoint/2010/main" val="318429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28.sv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27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34" Type="http://schemas.openxmlformats.org/officeDocument/2006/relationships/image" Target="../media/image61.png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image" Target="../media/image62.svg"/><Relationship Id="rId8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2F3D-E198-4A37-B675-A22B4BB713B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9427A-BAA9-4DD6-89E7-67A84540B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62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</p:sldLayoutIdLst>
  <p:transition spd="slow">
    <p:cover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Zilla Slab bold" pitchFamily="2" charset="0"/>
          <a:ea typeface="Zilla Slab bold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AB6487-9EC4-A738-3D04-549B3CBC4EB4}"/>
              </a:ext>
            </a:extLst>
          </p:cNvPr>
          <p:cNvSpPr/>
          <p:nvPr userDrawn="1"/>
        </p:nvSpPr>
        <p:spPr>
          <a:xfrm rot="5400000">
            <a:off x="5554751" y="214816"/>
            <a:ext cx="1082497" cy="12203876"/>
          </a:xfrm>
          <a:custGeom>
            <a:avLst/>
            <a:gdLst>
              <a:gd name="connsiteX0" fmla="*/ 0 w 868741"/>
              <a:gd name="connsiteY0" fmla="*/ 0 h 12192001"/>
              <a:gd name="connsiteX1" fmla="*/ 868741 w 868741"/>
              <a:gd name="connsiteY1" fmla="*/ 0 h 12192001"/>
              <a:gd name="connsiteX2" fmla="*/ 868741 w 868741"/>
              <a:gd name="connsiteY2" fmla="*/ 12192001 h 12192001"/>
              <a:gd name="connsiteX3" fmla="*/ 0 w 868741"/>
              <a:gd name="connsiteY3" fmla="*/ 12192001 h 12192001"/>
              <a:gd name="connsiteX4" fmla="*/ 0 w 868741"/>
              <a:gd name="connsiteY4" fmla="*/ 0 h 12192001"/>
              <a:gd name="connsiteX0" fmla="*/ 213756 w 1082497"/>
              <a:gd name="connsiteY0" fmla="*/ 0 h 12203876"/>
              <a:gd name="connsiteX1" fmla="*/ 1082497 w 1082497"/>
              <a:gd name="connsiteY1" fmla="*/ 0 h 12203876"/>
              <a:gd name="connsiteX2" fmla="*/ 1082497 w 1082497"/>
              <a:gd name="connsiteY2" fmla="*/ 12192001 h 12203876"/>
              <a:gd name="connsiteX3" fmla="*/ 0 w 1082497"/>
              <a:gd name="connsiteY3" fmla="*/ 12203876 h 12203876"/>
              <a:gd name="connsiteX4" fmla="*/ 213756 w 1082497"/>
              <a:gd name="connsiteY4" fmla="*/ 0 h 1220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497" h="12203876">
                <a:moveTo>
                  <a:pt x="213756" y="0"/>
                </a:moveTo>
                <a:lnTo>
                  <a:pt x="1082497" y="0"/>
                </a:lnTo>
                <a:lnTo>
                  <a:pt x="1082497" y="12192001"/>
                </a:lnTo>
                <a:lnTo>
                  <a:pt x="0" y="12203876"/>
                </a:lnTo>
                <a:lnTo>
                  <a:pt x="2137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5E642-A31B-01A8-17D6-7F39ACDE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081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2C528-EC4F-5A8E-533D-6EDDD62DB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08102" cy="3553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3AC9F471-D7BF-DACB-4BD2-380894E2C3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064" y="6105113"/>
            <a:ext cx="1753867" cy="45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529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rgbClr val="6F6F6F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6F6F6F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6F6F6F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6F6F6F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6F6F6F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1587" y="1"/>
            <a:ext cx="12195175" cy="81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 noProof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Title of the chapter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" y="1449389"/>
            <a:ext cx="4656512" cy="4967287"/>
          </a:xfrm>
          <a:prstGeom prst="rect">
            <a:avLst/>
          </a:prstGeom>
          <a:solidFill>
            <a:schemeClr val="bg1"/>
          </a:solidFill>
        </p:spPr>
        <p:txBody>
          <a:bodyPr vert="horz" lIns="612000" tIns="432000" rIns="612000" bIns="432000" rtlCol="0">
            <a:noAutofit/>
          </a:bodyPr>
          <a:lstStyle/>
          <a:p>
            <a:pPr lvl="0"/>
            <a:r>
              <a:rPr lang="en-US" noProof="0"/>
              <a:t>Insert your text here…</a:t>
            </a:r>
          </a:p>
          <a:p>
            <a:pPr lvl="1"/>
            <a:r>
              <a:rPr lang="en-US" noProof="0"/>
              <a:t>Bullets</a:t>
            </a:r>
          </a:p>
          <a:p>
            <a:pPr lvl="2"/>
            <a:r>
              <a:rPr lang="en-US" noProof="0"/>
              <a:t>Sub-bullets</a:t>
            </a:r>
          </a:p>
          <a:p>
            <a:pPr lvl="3"/>
            <a:r>
              <a:rPr lang="en-US" noProof="0"/>
              <a:t>Sub header (blue)</a:t>
            </a:r>
          </a:p>
          <a:p>
            <a:pPr lvl="4"/>
            <a:r>
              <a:rPr lang="en-US" noProof="0"/>
              <a:t>Numbers</a:t>
            </a:r>
          </a:p>
          <a:p>
            <a:pPr lvl="5"/>
            <a:r>
              <a:rPr lang="en-US" noProof="0"/>
              <a:t># Bullets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Sub header (orange)</a:t>
            </a:r>
          </a:p>
          <a:p>
            <a:pPr lvl="8"/>
            <a:r>
              <a:rPr lang="en-US" noProof="0"/>
              <a:t>Source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74691" y="6416676"/>
            <a:ext cx="1117309" cy="441325"/>
          </a:xfrm>
          <a:prstGeom prst="rect">
            <a:avLst/>
          </a:prstGeom>
        </p:spPr>
        <p:txBody>
          <a:bodyPr vert="horz" wrap="square" lIns="91440" tIns="45720" rIns="61200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170FA9F9-D734-404D-AFF5-8A3CC95D21AF}" type="slidenum">
              <a:rPr lang="en-US" altLang="nl-NL" noProof="0" smtClean="0"/>
              <a:pPr/>
              <a:t>‹nr.›</a:t>
            </a:fld>
            <a:endParaRPr lang="en-US" altLang="nl-NL" noProof="0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9765095" y="199460"/>
            <a:ext cx="1809639" cy="570087"/>
            <a:chOff x="-9549" y="-1964"/>
            <a:chExt cx="23839" cy="7508"/>
          </a:xfrm>
          <a:solidFill>
            <a:schemeClr val="tx2"/>
          </a:solidFill>
        </p:grpSpPr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9937" y="-1964"/>
              <a:ext cx="4353" cy="4379"/>
            </a:xfrm>
            <a:custGeom>
              <a:avLst/>
              <a:gdLst>
                <a:gd name="T0" fmla="*/ 3786 w 3807"/>
                <a:gd name="T1" fmla="*/ 0 h 3830"/>
                <a:gd name="T2" fmla="*/ 3807 w 3807"/>
                <a:gd name="T3" fmla="*/ 752 h 3830"/>
                <a:gd name="T4" fmla="*/ 3807 w 3807"/>
                <a:gd name="T5" fmla="*/ 1518 h 3830"/>
                <a:gd name="T6" fmla="*/ 3807 w 3807"/>
                <a:gd name="T7" fmla="*/ 2291 h 3830"/>
                <a:gd name="T8" fmla="*/ 3807 w 3807"/>
                <a:gd name="T9" fmla="*/ 3064 h 3830"/>
                <a:gd name="T10" fmla="*/ 3807 w 3807"/>
                <a:gd name="T11" fmla="*/ 3830 h 3830"/>
                <a:gd name="T12" fmla="*/ 0 w 3807"/>
                <a:gd name="T13" fmla="*/ 3830 h 3830"/>
                <a:gd name="T14" fmla="*/ 0 w 3807"/>
                <a:gd name="T15" fmla="*/ 3786 h 3830"/>
                <a:gd name="T16" fmla="*/ 29 w 3807"/>
                <a:gd name="T17" fmla="*/ 3743 h 3830"/>
                <a:gd name="T18" fmla="*/ 80 w 3807"/>
                <a:gd name="T19" fmla="*/ 3700 h 3830"/>
                <a:gd name="T20" fmla="*/ 130 w 3807"/>
                <a:gd name="T21" fmla="*/ 3656 h 3830"/>
                <a:gd name="T22" fmla="*/ 181 w 3807"/>
                <a:gd name="T23" fmla="*/ 3606 h 3830"/>
                <a:gd name="T24" fmla="*/ 896 w 3807"/>
                <a:gd name="T25" fmla="*/ 2898 h 3830"/>
                <a:gd name="T26" fmla="*/ 1618 w 3807"/>
                <a:gd name="T27" fmla="*/ 2168 h 3830"/>
                <a:gd name="T28" fmla="*/ 2341 w 3807"/>
                <a:gd name="T29" fmla="*/ 1438 h 3830"/>
                <a:gd name="T30" fmla="*/ 3070 w 3807"/>
                <a:gd name="T31" fmla="*/ 715 h 3830"/>
                <a:gd name="T32" fmla="*/ 3786 w 3807"/>
                <a:gd name="T33" fmla="*/ 0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07" h="3830">
                  <a:moveTo>
                    <a:pt x="3786" y="0"/>
                  </a:moveTo>
                  <a:lnTo>
                    <a:pt x="3807" y="752"/>
                  </a:lnTo>
                  <a:lnTo>
                    <a:pt x="3807" y="1518"/>
                  </a:lnTo>
                  <a:lnTo>
                    <a:pt x="3807" y="2291"/>
                  </a:lnTo>
                  <a:lnTo>
                    <a:pt x="3807" y="3064"/>
                  </a:lnTo>
                  <a:lnTo>
                    <a:pt x="3807" y="3830"/>
                  </a:lnTo>
                  <a:lnTo>
                    <a:pt x="0" y="3830"/>
                  </a:lnTo>
                  <a:lnTo>
                    <a:pt x="0" y="3786"/>
                  </a:lnTo>
                  <a:lnTo>
                    <a:pt x="29" y="3743"/>
                  </a:lnTo>
                  <a:lnTo>
                    <a:pt x="80" y="3700"/>
                  </a:lnTo>
                  <a:lnTo>
                    <a:pt x="130" y="3656"/>
                  </a:lnTo>
                  <a:lnTo>
                    <a:pt x="181" y="3606"/>
                  </a:lnTo>
                  <a:lnTo>
                    <a:pt x="896" y="2898"/>
                  </a:lnTo>
                  <a:lnTo>
                    <a:pt x="1618" y="2168"/>
                  </a:lnTo>
                  <a:lnTo>
                    <a:pt x="2341" y="1438"/>
                  </a:lnTo>
                  <a:lnTo>
                    <a:pt x="3070" y="715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7709" y="-1964"/>
              <a:ext cx="6581" cy="4379"/>
            </a:xfrm>
            <a:custGeom>
              <a:avLst/>
              <a:gdLst>
                <a:gd name="T0" fmla="*/ 5656 w 6581"/>
                <a:gd name="T1" fmla="*/ 1062 h 4379"/>
                <a:gd name="T2" fmla="*/ 4204 w 6581"/>
                <a:gd name="T3" fmla="*/ 2515 h 4379"/>
                <a:gd name="T4" fmla="*/ 2767 w 6581"/>
                <a:gd name="T5" fmla="*/ 3953 h 4379"/>
                <a:gd name="T6" fmla="*/ 2666 w 6581"/>
                <a:gd name="T7" fmla="*/ 4047 h 4379"/>
                <a:gd name="T8" fmla="*/ 2586 w 6581"/>
                <a:gd name="T9" fmla="*/ 4133 h 4379"/>
                <a:gd name="T10" fmla="*/ 6393 w 6581"/>
                <a:gd name="T11" fmla="*/ 4177 h 4379"/>
                <a:gd name="T12" fmla="*/ 6393 w 6581"/>
                <a:gd name="T13" fmla="*/ 2638 h 4379"/>
                <a:gd name="T14" fmla="*/ 6393 w 6581"/>
                <a:gd name="T15" fmla="*/ 1099 h 4379"/>
                <a:gd name="T16" fmla="*/ 224 w 6581"/>
                <a:gd name="T17" fmla="*/ 181 h 4379"/>
                <a:gd name="T18" fmla="*/ 195 w 6581"/>
                <a:gd name="T19" fmla="*/ 203 h 4379"/>
                <a:gd name="T20" fmla="*/ 188 w 6581"/>
                <a:gd name="T21" fmla="*/ 239 h 4379"/>
                <a:gd name="T22" fmla="*/ 628 w 6581"/>
                <a:gd name="T23" fmla="*/ 1734 h 4379"/>
                <a:gd name="T24" fmla="*/ 1466 w 6581"/>
                <a:gd name="T25" fmla="*/ 1727 h 4379"/>
                <a:gd name="T26" fmla="*/ 2211 w 6581"/>
                <a:gd name="T27" fmla="*/ 1597 h 4379"/>
                <a:gd name="T28" fmla="*/ 2868 w 6581"/>
                <a:gd name="T29" fmla="*/ 1359 h 4379"/>
                <a:gd name="T30" fmla="*/ 3417 w 6581"/>
                <a:gd name="T31" fmla="*/ 1019 h 4379"/>
                <a:gd name="T32" fmla="*/ 3583 w 6581"/>
                <a:gd name="T33" fmla="*/ 882 h 4379"/>
                <a:gd name="T34" fmla="*/ 3785 w 6581"/>
                <a:gd name="T35" fmla="*/ 730 h 4379"/>
                <a:gd name="T36" fmla="*/ 3995 w 6581"/>
                <a:gd name="T37" fmla="*/ 593 h 4379"/>
                <a:gd name="T38" fmla="*/ 4219 w 6581"/>
                <a:gd name="T39" fmla="*/ 506 h 4379"/>
                <a:gd name="T40" fmla="*/ 4435 w 6581"/>
                <a:gd name="T41" fmla="*/ 506 h 4379"/>
                <a:gd name="T42" fmla="*/ 4631 w 6581"/>
                <a:gd name="T43" fmla="*/ 622 h 4379"/>
                <a:gd name="T44" fmla="*/ 4616 w 6581"/>
                <a:gd name="T45" fmla="*/ 759 h 4379"/>
                <a:gd name="T46" fmla="*/ 4428 w 6581"/>
                <a:gd name="T47" fmla="*/ 745 h 4379"/>
                <a:gd name="T48" fmla="*/ 4226 w 6581"/>
                <a:gd name="T49" fmla="*/ 802 h 4379"/>
                <a:gd name="T50" fmla="*/ 4082 w 6581"/>
                <a:gd name="T51" fmla="*/ 954 h 4379"/>
                <a:gd name="T52" fmla="*/ 4024 w 6581"/>
                <a:gd name="T53" fmla="*/ 1156 h 4379"/>
                <a:gd name="T54" fmla="*/ 4038 w 6581"/>
                <a:gd name="T55" fmla="*/ 1373 h 4379"/>
                <a:gd name="T56" fmla="*/ 4132 w 6581"/>
                <a:gd name="T57" fmla="*/ 1568 h 4379"/>
                <a:gd name="T58" fmla="*/ 4291 w 6581"/>
                <a:gd name="T59" fmla="*/ 1706 h 4379"/>
                <a:gd name="T60" fmla="*/ 4522 w 6581"/>
                <a:gd name="T61" fmla="*/ 1749 h 4379"/>
                <a:gd name="T62" fmla="*/ 4753 w 6581"/>
                <a:gd name="T63" fmla="*/ 1684 h 4379"/>
                <a:gd name="T64" fmla="*/ 4927 w 6581"/>
                <a:gd name="T65" fmla="*/ 1539 h 4379"/>
                <a:gd name="T66" fmla="*/ 5093 w 6581"/>
                <a:gd name="T67" fmla="*/ 1373 h 4379"/>
                <a:gd name="T68" fmla="*/ 6075 w 6581"/>
                <a:gd name="T69" fmla="*/ 390 h 4379"/>
                <a:gd name="T70" fmla="*/ 6169 w 6581"/>
                <a:gd name="T71" fmla="*/ 296 h 4379"/>
                <a:gd name="T72" fmla="*/ 6205 w 6581"/>
                <a:gd name="T73" fmla="*/ 181 h 4379"/>
                <a:gd name="T74" fmla="*/ 22 w 6581"/>
                <a:gd name="T75" fmla="*/ 0 h 4379"/>
                <a:gd name="T76" fmla="*/ 6581 w 6581"/>
                <a:gd name="T77" fmla="*/ 4379 h 4379"/>
                <a:gd name="T78" fmla="*/ 0 w 6581"/>
                <a:gd name="T79" fmla="*/ 51 h 4379"/>
                <a:gd name="T80" fmla="*/ 0 w 6581"/>
                <a:gd name="T81" fmla="*/ 22 h 4379"/>
                <a:gd name="T82" fmla="*/ 7 w 6581"/>
                <a:gd name="T83" fmla="*/ 0 h 4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81" h="4379">
                  <a:moveTo>
                    <a:pt x="6372" y="347"/>
                  </a:moveTo>
                  <a:lnTo>
                    <a:pt x="5656" y="1062"/>
                  </a:lnTo>
                  <a:lnTo>
                    <a:pt x="4927" y="1785"/>
                  </a:lnTo>
                  <a:lnTo>
                    <a:pt x="4204" y="2515"/>
                  </a:lnTo>
                  <a:lnTo>
                    <a:pt x="3482" y="3245"/>
                  </a:lnTo>
                  <a:lnTo>
                    <a:pt x="2767" y="3953"/>
                  </a:lnTo>
                  <a:lnTo>
                    <a:pt x="2716" y="4003"/>
                  </a:lnTo>
                  <a:lnTo>
                    <a:pt x="2666" y="4047"/>
                  </a:lnTo>
                  <a:lnTo>
                    <a:pt x="2615" y="4090"/>
                  </a:lnTo>
                  <a:lnTo>
                    <a:pt x="2586" y="4133"/>
                  </a:lnTo>
                  <a:lnTo>
                    <a:pt x="2586" y="4177"/>
                  </a:lnTo>
                  <a:lnTo>
                    <a:pt x="6393" y="4177"/>
                  </a:lnTo>
                  <a:lnTo>
                    <a:pt x="6393" y="3411"/>
                  </a:lnTo>
                  <a:lnTo>
                    <a:pt x="6393" y="2638"/>
                  </a:lnTo>
                  <a:lnTo>
                    <a:pt x="6393" y="1865"/>
                  </a:lnTo>
                  <a:lnTo>
                    <a:pt x="6393" y="1099"/>
                  </a:lnTo>
                  <a:lnTo>
                    <a:pt x="6372" y="347"/>
                  </a:lnTo>
                  <a:close/>
                  <a:moveTo>
                    <a:pt x="224" y="181"/>
                  </a:moveTo>
                  <a:lnTo>
                    <a:pt x="209" y="188"/>
                  </a:lnTo>
                  <a:lnTo>
                    <a:pt x="195" y="203"/>
                  </a:lnTo>
                  <a:lnTo>
                    <a:pt x="188" y="217"/>
                  </a:lnTo>
                  <a:lnTo>
                    <a:pt x="188" y="239"/>
                  </a:lnTo>
                  <a:lnTo>
                    <a:pt x="188" y="1691"/>
                  </a:lnTo>
                  <a:lnTo>
                    <a:pt x="628" y="1734"/>
                  </a:lnTo>
                  <a:lnTo>
                    <a:pt x="1055" y="1749"/>
                  </a:lnTo>
                  <a:lnTo>
                    <a:pt x="1466" y="1727"/>
                  </a:lnTo>
                  <a:lnTo>
                    <a:pt x="1849" y="1677"/>
                  </a:lnTo>
                  <a:lnTo>
                    <a:pt x="2211" y="1597"/>
                  </a:lnTo>
                  <a:lnTo>
                    <a:pt x="2550" y="1496"/>
                  </a:lnTo>
                  <a:lnTo>
                    <a:pt x="2868" y="1359"/>
                  </a:lnTo>
                  <a:lnTo>
                    <a:pt x="3157" y="1200"/>
                  </a:lnTo>
                  <a:lnTo>
                    <a:pt x="3417" y="1019"/>
                  </a:lnTo>
                  <a:lnTo>
                    <a:pt x="3496" y="954"/>
                  </a:lnTo>
                  <a:lnTo>
                    <a:pt x="3583" y="882"/>
                  </a:lnTo>
                  <a:lnTo>
                    <a:pt x="3684" y="810"/>
                  </a:lnTo>
                  <a:lnTo>
                    <a:pt x="3785" y="730"/>
                  </a:lnTo>
                  <a:lnTo>
                    <a:pt x="3886" y="658"/>
                  </a:lnTo>
                  <a:lnTo>
                    <a:pt x="3995" y="593"/>
                  </a:lnTo>
                  <a:lnTo>
                    <a:pt x="4110" y="542"/>
                  </a:lnTo>
                  <a:lnTo>
                    <a:pt x="4219" y="506"/>
                  </a:lnTo>
                  <a:lnTo>
                    <a:pt x="4327" y="492"/>
                  </a:lnTo>
                  <a:lnTo>
                    <a:pt x="4435" y="506"/>
                  </a:lnTo>
                  <a:lnTo>
                    <a:pt x="4537" y="549"/>
                  </a:lnTo>
                  <a:lnTo>
                    <a:pt x="4631" y="622"/>
                  </a:lnTo>
                  <a:lnTo>
                    <a:pt x="4717" y="737"/>
                  </a:lnTo>
                  <a:lnTo>
                    <a:pt x="4616" y="759"/>
                  </a:lnTo>
                  <a:lnTo>
                    <a:pt x="4515" y="752"/>
                  </a:lnTo>
                  <a:lnTo>
                    <a:pt x="4428" y="745"/>
                  </a:lnTo>
                  <a:lnTo>
                    <a:pt x="4327" y="759"/>
                  </a:lnTo>
                  <a:lnTo>
                    <a:pt x="4226" y="802"/>
                  </a:lnTo>
                  <a:lnTo>
                    <a:pt x="4147" y="875"/>
                  </a:lnTo>
                  <a:lnTo>
                    <a:pt x="4082" y="954"/>
                  </a:lnTo>
                  <a:lnTo>
                    <a:pt x="4038" y="1048"/>
                  </a:lnTo>
                  <a:lnTo>
                    <a:pt x="4024" y="1156"/>
                  </a:lnTo>
                  <a:lnTo>
                    <a:pt x="4017" y="1265"/>
                  </a:lnTo>
                  <a:lnTo>
                    <a:pt x="4038" y="1373"/>
                  </a:lnTo>
                  <a:lnTo>
                    <a:pt x="4074" y="1474"/>
                  </a:lnTo>
                  <a:lnTo>
                    <a:pt x="4132" y="1568"/>
                  </a:lnTo>
                  <a:lnTo>
                    <a:pt x="4204" y="1641"/>
                  </a:lnTo>
                  <a:lnTo>
                    <a:pt x="4291" y="1706"/>
                  </a:lnTo>
                  <a:lnTo>
                    <a:pt x="4399" y="1742"/>
                  </a:lnTo>
                  <a:lnTo>
                    <a:pt x="4522" y="1749"/>
                  </a:lnTo>
                  <a:lnTo>
                    <a:pt x="4667" y="1727"/>
                  </a:lnTo>
                  <a:lnTo>
                    <a:pt x="4753" y="1684"/>
                  </a:lnTo>
                  <a:lnTo>
                    <a:pt x="4840" y="1619"/>
                  </a:lnTo>
                  <a:lnTo>
                    <a:pt x="4927" y="1539"/>
                  </a:lnTo>
                  <a:lnTo>
                    <a:pt x="5013" y="1453"/>
                  </a:lnTo>
                  <a:lnTo>
                    <a:pt x="5093" y="1373"/>
                  </a:lnTo>
                  <a:lnTo>
                    <a:pt x="5591" y="867"/>
                  </a:lnTo>
                  <a:lnTo>
                    <a:pt x="6075" y="390"/>
                  </a:lnTo>
                  <a:lnTo>
                    <a:pt x="6119" y="347"/>
                  </a:lnTo>
                  <a:lnTo>
                    <a:pt x="6169" y="296"/>
                  </a:lnTo>
                  <a:lnTo>
                    <a:pt x="6205" y="246"/>
                  </a:lnTo>
                  <a:lnTo>
                    <a:pt x="6205" y="181"/>
                  </a:lnTo>
                  <a:lnTo>
                    <a:pt x="224" y="181"/>
                  </a:lnTo>
                  <a:close/>
                  <a:moveTo>
                    <a:pt x="22" y="0"/>
                  </a:moveTo>
                  <a:lnTo>
                    <a:pt x="6581" y="0"/>
                  </a:lnTo>
                  <a:lnTo>
                    <a:pt x="6581" y="4379"/>
                  </a:lnTo>
                  <a:lnTo>
                    <a:pt x="0" y="4379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0" y="7"/>
                  </a:lnTo>
                  <a:lnTo>
                    <a:pt x="7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286" y="4294"/>
              <a:ext cx="910" cy="1228"/>
            </a:xfrm>
            <a:custGeom>
              <a:avLst/>
              <a:gdLst>
                <a:gd name="T0" fmla="*/ 0 w 910"/>
                <a:gd name="T1" fmla="*/ 0 h 1228"/>
                <a:gd name="T2" fmla="*/ 166 w 910"/>
                <a:gd name="T3" fmla="*/ 0 h 1228"/>
                <a:gd name="T4" fmla="*/ 253 w 910"/>
                <a:gd name="T5" fmla="*/ 224 h 1228"/>
                <a:gd name="T6" fmla="*/ 347 w 910"/>
                <a:gd name="T7" fmla="*/ 455 h 1228"/>
                <a:gd name="T8" fmla="*/ 426 w 910"/>
                <a:gd name="T9" fmla="*/ 686 h 1228"/>
                <a:gd name="T10" fmla="*/ 542 w 910"/>
                <a:gd name="T11" fmla="*/ 470 h 1228"/>
                <a:gd name="T12" fmla="*/ 650 w 910"/>
                <a:gd name="T13" fmla="*/ 231 h 1228"/>
                <a:gd name="T14" fmla="*/ 758 w 910"/>
                <a:gd name="T15" fmla="*/ 0 h 1228"/>
                <a:gd name="T16" fmla="*/ 910 w 910"/>
                <a:gd name="T17" fmla="*/ 0 h 1228"/>
                <a:gd name="T18" fmla="*/ 722 w 910"/>
                <a:gd name="T19" fmla="*/ 412 h 1228"/>
                <a:gd name="T20" fmla="*/ 534 w 910"/>
                <a:gd name="T21" fmla="*/ 816 h 1228"/>
                <a:gd name="T22" fmla="*/ 354 w 910"/>
                <a:gd name="T23" fmla="*/ 1228 h 1228"/>
                <a:gd name="T24" fmla="*/ 180 w 910"/>
                <a:gd name="T25" fmla="*/ 1228 h 1228"/>
                <a:gd name="T26" fmla="*/ 267 w 910"/>
                <a:gd name="T27" fmla="*/ 1098 h 1228"/>
                <a:gd name="T28" fmla="*/ 296 w 910"/>
                <a:gd name="T29" fmla="*/ 961 h 1228"/>
                <a:gd name="T30" fmla="*/ 296 w 910"/>
                <a:gd name="T31" fmla="*/ 831 h 1228"/>
                <a:gd name="T32" fmla="*/ 267 w 910"/>
                <a:gd name="T33" fmla="*/ 694 h 1228"/>
                <a:gd name="T34" fmla="*/ 217 w 910"/>
                <a:gd name="T35" fmla="*/ 556 h 1228"/>
                <a:gd name="T36" fmla="*/ 152 w 910"/>
                <a:gd name="T37" fmla="*/ 419 h 1228"/>
                <a:gd name="T38" fmla="*/ 94 w 910"/>
                <a:gd name="T39" fmla="*/ 282 h 1228"/>
                <a:gd name="T40" fmla="*/ 36 w 910"/>
                <a:gd name="T41" fmla="*/ 144 h 1228"/>
                <a:gd name="T42" fmla="*/ 0 w 910"/>
                <a:gd name="T43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0" h="1228">
                  <a:moveTo>
                    <a:pt x="0" y="0"/>
                  </a:moveTo>
                  <a:lnTo>
                    <a:pt x="166" y="0"/>
                  </a:lnTo>
                  <a:lnTo>
                    <a:pt x="253" y="224"/>
                  </a:lnTo>
                  <a:lnTo>
                    <a:pt x="347" y="455"/>
                  </a:lnTo>
                  <a:lnTo>
                    <a:pt x="426" y="686"/>
                  </a:lnTo>
                  <a:lnTo>
                    <a:pt x="542" y="470"/>
                  </a:lnTo>
                  <a:lnTo>
                    <a:pt x="650" y="231"/>
                  </a:lnTo>
                  <a:lnTo>
                    <a:pt x="758" y="0"/>
                  </a:lnTo>
                  <a:lnTo>
                    <a:pt x="910" y="0"/>
                  </a:lnTo>
                  <a:lnTo>
                    <a:pt x="722" y="412"/>
                  </a:lnTo>
                  <a:lnTo>
                    <a:pt x="534" y="816"/>
                  </a:lnTo>
                  <a:lnTo>
                    <a:pt x="354" y="1228"/>
                  </a:lnTo>
                  <a:lnTo>
                    <a:pt x="180" y="1228"/>
                  </a:lnTo>
                  <a:lnTo>
                    <a:pt x="267" y="1098"/>
                  </a:lnTo>
                  <a:lnTo>
                    <a:pt x="296" y="961"/>
                  </a:lnTo>
                  <a:lnTo>
                    <a:pt x="296" y="831"/>
                  </a:lnTo>
                  <a:lnTo>
                    <a:pt x="267" y="694"/>
                  </a:lnTo>
                  <a:lnTo>
                    <a:pt x="217" y="556"/>
                  </a:lnTo>
                  <a:lnTo>
                    <a:pt x="152" y="419"/>
                  </a:lnTo>
                  <a:lnTo>
                    <a:pt x="94" y="282"/>
                  </a:lnTo>
                  <a:lnTo>
                    <a:pt x="36" y="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295" y="-1617"/>
              <a:ext cx="3807" cy="3830"/>
            </a:xfrm>
            <a:custGeom>
              <a:avLst/>
              <a:gdLst>
                <a:gd name="T0" fmla="*/ 3786 w 3807"/>
                <a:gd name="T1" fmla="*/ 0 h 3830"/>
                <a:gd name="T2" fmla="*/ 3807 w 3807"/>
                <a:gd name="T3" fmla="*/ 752 h 3830"/>
                <a:gd name="T4" fmla="*/ 3807 w 3807"/>
                <a:gd name="T5" fmla="*/ 1518 h 3830"/>
                <a:gd name="T6" fmla="*/ 3807 w 3807"/>
                <a:gd name="T7" fmla="*/ 2291 h 3830"/>
                <a:gd name="T8" fmla="*/ 3807 w 3807"/>
                <a:gd name="T9" fmla="*/ 3064 h 3830"/>
                <a:gd name="T10" fmla="*/ 3807 w 3807"/>
                <a:gd name="T11" fmla="*/ 3830 h 3830"/>
                <a:gd name="T12" fmla="*/ 0 w 3807"/>
                <a:gd name="T13" fmla="*/ 3830 h 3830"/>
                <a:gd name="T14" fmla="*/ 0 w 3807"/>
                <a:gd name="T15" fmla="*/ 3786 h 3830"/>
                <a:gd name="T16" fmla="*/ 29 w 3807"/>
                <a:gd name="T17" fmla="*/ 3743 h 3830"/>
                <a:gd name="T18" fmla="*/ 80 w 3807"/>
                <a:gd name="T19" fmla="*/ 3700 h 3830"/>
                <a:gd name="T20" fmla="*/ 130 w 3807"/>
                <a:gd name="T21" fmla="*/ 3656 h 3830"/>
                <a:gd name="T22" fmla="*/ 181 w 3807"/>
                <a:gd name="T23" fmla="*/ 3606 h 3830"/>
                <a:gd name="T24" fmla="*/ 896 w 3807"/>
                <a:gd name="T25" fmla="*/ 2898 h 3830"/>
                <a:gd name="T26" fmla="*/ 1618 w 3807"/>
                <a:gd name="T27" fmla="*/ 2168 h 3830"/>
                <a:gd name="T28" fmla="*/ 2341 w 3807"/>
                <a:gd name="T29" fmla="*/ 1438 h 3830"/>
                <a:gd name="T30" fmla="*/ 3070 w 3807"/>
                <a:gd name="T31" fmla="*/ 715 h 3830"/>
                <a:gd name="T32" fmla="*/ 3786 w 3807"/>
                <a:gd name="T33" fmla="*/ 0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07" h="3830">
                  <a:moveTo>
                    <a:pt x="3786" y="0"/>
                  </a:moveTo>
                  <a:lnTo>
                    <a:pt x="3807" y="752"/>
                  </a:lnTo>
                  <a:lnTo>
                    <a:pt x="3807" y="1518"/>
                  </a:lnTo>
                  <a:lnTo>
                    <a:pt x="3807" y="2291"/>
                  </a:lnTo>
                  <a:lnTo>
                    <a:pt x="3807" y="3064"/>
                  </a:lnTo>
                  <a:lnTo>
                    <a:pt x="3807" y="3830"/>
                  </a:lnTo>
                  <a:lnTo>
                    <a:pt x="0" y="3830"/>
                  </a:lnTo>
                  <a:lnTo>
                    <a:pt x="0" y="3786"/>
                  </a:lnTo>
                  <a:lnTo>
                    <a:pt x="29" y="3743"/>
                  </a:lnTo>
                  <a:lnTo>
                    <a:pt x="80" y="3700"/>
                  </a:lnTo>
                  <a:lnTo>
                    <a:pt x="130" y="3656"/>
                  </a:lnTo>
                  <a:lnTo>
                    <a:pt x="181" y="3606"/>
                  </a:lnTo>
                  <a:lnTo>
                    <a:pt x="896" y="2898"/>
                  </a:lnTo>
                  <a:lnTo>
                    <a:pt x="1618" y="2168"/>
                  </a:lnTo>
                  <a:lnTo>
                    <a:pt x="2341" y="1438"/>
                  </a:lnTo>
                  <a:lnTo>
                    <a:pt x="3070" y="715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2665" y="4106"/>
              <a:ext cx="513" cy="1120"/>
            </a:xfrm>
            <a:custGeom>
              <a:avLst/>
              <a:gdLst>
                <a:gd name="T0" fmla="*/ 267 w 513"/>
                <a:gd name="T1" fmla="*/ 7 h 1120"/>
                <a:gd name="T2" fmla="*/ 310 w 513"/>
                <a:gd name="T3" fmla="*/ 188 h 1120"/>
                <a:gd name="T4" fmla="*/ 426 w 513"/>
                <a:gd name="T5" fmla="*/ 188 h 1120"/>
                <a:gd name="T6" fmla="*/ 491 w 513"/>
                <a:gd name="T7" fmla="*/ 304 h 1120"/>
                <a:gd name="T8" fmla="*/ 281 w 513"/>
                <a:gd name="T9" fmla="*/ 369 h 1120"/>
                <a:gd name="T10" fmla="*/ 260 w 513"/>
                <a:gd name="T11" fmla="*/ 535 h 1120"/>
                <a:gd name="T12" fmla="*/ 260 w 513"/>
                <a:gd name="T13" fmla="*/ 715 h 1120"/>
                <a:gd name="T14" fmla="*/ 289 w 513"/>
                <a:gd name="T15" fmla="*/ 874 h 1120"/>
                <a:gd name="T16" fmla="*/ 354 w 513"/>
                <a:gd name="T17" fmla="*/ 968 h 1120"/>
                <a:gd name="T18" fmla="*/ 491 w 513"/>
                <a:gd name="T19" fmla="*/ 968 h 1120"/>
                <a:gd name="T20" fmla="*/ 513 w 513"/>
                <a:gd name="T21" fmla="*/ 1026 h 1120"/>
                <a:gd name="T22" fmla="*/ 505 w 513"/>
                <a:gd name="T23" fmla="*/ 1098 h 1120"/>
                <a:gd name="T24" fmla="*/ 303 w 513"/>
                <a:gd name="T25" fmla="*/ 1113 h 1120"/>
                <a:gd name="T26" fmla="*/ 187 w 513"/>
                <a:gd name="T27" fmla="*/ 1041 h 1120"/>
                <a:gd name="T28" fmla="*/ 130 w 513"/>
                <a:gd name="T29" fmla="*/ 903 h 1120"/>
                <a:gd name="T30" fmla="*/ 108 w 513"/>
                <a:gd name="T31" fmla="*/ 730 h 1120"/>
                <a:gd name="T32" fmla="*/ 115 w 513"/>
                <a:gd name="T33" fmla="*/ 535 h 1120"/>
                <a:gd name="T34" fmla="*/ 115 w 513"/>
                <a:gd name="T35" fmla="*/ 340 h 1120"/>
                <a:gd name="T36" fmla="*/ 115 w 513"/>
                <a:gd name="T37" fmla="*/ 311 h 1120"/>
                <a:gd name="T38" fmla="*/ 86 w 513"/>
                <a:gd name="T39" fmla="*/ 304 h 1120"/>
                <a:gd name="T40" fmla="*/ 57 w 513"/>
                <a:gd name="T41" fmla="*/ 304 h 1120"/>
                <a:gd name="T42" fmla="*/ 29 w 513"/>
                <a:gd name="T43" fmla="*/ 304 h 1120"/>
                <a:gd name="T44" fmla="*/ 7 w 513"/>
                <a:gd name="T45" fmla="*/ 289 h 1120"/>
                <a:gd name="T46" fmla="*/ 7 w 513"/>
                <a:gd name="T47" fmla="*/ 267 h 1120"/>
                <a:gd name="T48" fmla="*/ 0 w 513"/>
                <a:gd name="T49" fmla="*/ 224 h 1120"/>
                <a:gd name="T50" fmla="*/ 14 w 513"/>
                <a:gd name="T51" fmla="*/ 202 h 1120"/>
                <a:gd name="T52" fmla="*/ 36 w 513"/>
                <a:gd name="T53" fmla="*/ 188 h 1120"/>
                <a:gd name="T54" fmla="*/ 65 w 513"/>
                <a:gd name="T55" fmla="*/ 188 h 1120"/>
                <a:gd name="T56" fmla="*/ 94 w 513"/>
                <a:gd name="T57" fmla="*/ 181 h 1120"/>
                <a:gd name="T58" fmla="*/ 115 w 513"/>
                <a:gd name="T59" fmla="*/ 173 h 1120"/>
                <a:gd name="T60" fmla="*/ 122 w 513"/>
                <a:gd name="T61" fmla="*/ 51 h 1120"/>
                <a:gd name="T62" fmla="*/ 195 w 513"/>
                <a:gd name="T63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3" h="1120">
                  <a:moveTo>
                    <a:pt x="195" y="0"/>
                  </a:moveTo>
                  <a:lnTo>
                    <a:pt x="267" y="7"/>
                  </a:lnTo>
                  <a:lnTo>
                    <a:pt x="267" y="173"/>
                  </a:lnTo>
                  <a:lnTo>
                    <a:pt x="310" y="188"/>
                  </a:lnTo>
                  <a:lnTo>
                    <a:pt x="368" y="188"/>
                  </a:lnTo>
                  <a:lnTo>
                    <a:pt x="426" y="188"/>
                  </a:lnTo>
                  <a:lnTo>
                    <a:pt x="491" y="188"/>
                  </a:lnTo>
                  <a:lnTo>
                    <a:pt x="491" y="304"/>
                  </a:lnTo>
                  <a:lnTo>
                    <a:pt x="281" y="304"/>
                  </a:lnTo>
                  <a:lnTo>
                    <a:pt x="281" y="369"/>
                  </a:lnTo>
                  <a:lnTo>
                    <a:pt x="267" y="448"/>
                  </a:lnTo>
                  <a:lnTo>
                    <a:pt x="260" y="535"/>
                  </a:lnTo>
                  <a:lnTo>
                    <a:pt x="260" y="629"/>
                  </a:lnTo>
                  <a:lnTo>
                    <a:pt x="260" y="715"/>
                  </a:lnTo>
                  <a:lnTo>
                    <a:pt x="267" y="802"/>
                  </a:lnTo>
                  <a:lnTo>
                    <a:pt x="289" y="874"/>
                  </a:lnTo>
                  <a:lnTo>
                    <a:pt x="317" y="932"/>
                  </a:lnTo>
                  <a:lnTo>
                    <a:pt x="354" y="968"/>
                  </a:lnTo>
                  <a:lnTo>
                    <a:pt x="411" y="983"/>
                  </a:lnTo>
                  <a:lnTo>
                    <a:pt x="491" y="968"/>
                  </a:lnTo>
                  <a:lnTo>
                    <a:pt x="505" y="990"/>
                  </a:lnTo>
                  <a:lnTo>
                    <a:pt x="513" y="1026"/>
                  </a:lnTo>
                  <a:lnTo>
                    <a:pt x="505" y="1062"/>
                  </a:lnTo>
                  <a:lnTo>
                    <a:pt x="505" y="1098"/>
                  </a:lnTo>
                  <a:lnTo>
                    <a:pt x="397" y="1120"/>
                  </a:lnTo>
                  <a:lnTo>
                    <a:pt x="303" y="1113"/>
                  </a:lnTo>
                  <a:lnTo>
                    <a:pt x="238" y="1084"/>
                  </a:lnTo>
                  <a:lnTo>
                    <a:pt x="187" y="1041"/>
                  </a:lnTo>
                  <a:lnTo>
                    <a:pt x="151" y="976"/>
                  </a:lnTo>
                  <a:lnTo>
                    <a:pt x="130" y="903"/>
                  </a:lnTo>
                  <a:lnTo>
                    <a:pt x="115" y="817"/>
                  </a:lnTo>
                  <a:lnTo>
                    <a:pt x="108" y="730"/>
                  </a:lnTo>
                  <a:lnTo>
                    <a:pt x="108" y="629"/>
                  </a:lnTo>
                  <a:lnTo>
                    <a:pt x="115" y="535"/>
                  </a:lnTo>
                  <a:lnTo>
                    <a:pt x="115" y="434"/>
                  </a:lnTo>
                  <a:lnTo>
                    <a:pt x="115" y="340"/>
                  </a:lnTo>
                  <a:lnTo>
                    <a:pt x="115" y="325"/>
                  </a:lnTo>
                  <a:lnTo>
                    <a:pt x="115" y="311"/>
                  </a:lnTo>
                  <a:lnTo>
                    <a:pt x="101" y="304"/>
                  </a:lnTo>
                  <a:lnTo>
                    <a:pt x="86" y="304"/>
                  </a:lnTo>
                  <a:lnTo>
                    <a:pt x="72" y="304"/>
                  </a:lnTo>
                  <a:lnTo>
                    <a:pt x="57" y="304"/>
                  </a:lnTo>
                  <a:lnTo>
                    <a:pt x="43" y="304"/>
                  </a:lnTo>
                  <a:lnTo>
                    <a:pt x="29" y="304"/>
                  </a:lnTo>
                  <a:lnTo>
                    <a:pt x="14" y="296"/>
                  </a:lnTo>
                  <a:lnTo>
                    <a:pt x="7" y="289"/>
                  </a:lnTo>
                  <a:lnTo>
                    <a:pt x="7" y="282"/>
                  </a:lnTo>
                  <a:lnTo>
                    <a:pt x="7" y="267"/>
                  </a:lnTo>
                  <a:lnTo>
                    <a:pt x="0" y="238"/>
                  </a:lnTo>
                  <a:lnTo>
                    <a:pt x="0" y="224"/>
                  </a:lnTo>
                  <a:lnTo>
                    <a:pt x="0" y="210"/>
                  </a:lnTo>
                  <a:lnTo>
                    <a:pt x="14" y="202"/>
                  </a:lnTo>
                  <a:lnTo>
                    <a:pt x="21" y="195"/>
                  </a:lnTo>
                  <a:lnTo>
                    <a:pt x="36" y="188"/>
                  </a:lnTo>
                  <a:lnTo>
                    <a:pt x="50" y="188"/>
                  </a:lnTo>
                  <a:lnTo>
                    <a:pt x="65" y="188"/>
                  </a:lnTo>
                  <a:lnTo>
                    <a:pt x="79" y="188"/>
                  </a:lnTo>
                  <a:lnTo>
                    <a:pt x="94" y="181"/>
                  </a:lnTo>
                  <a:lnTo>
                    <a:pt x="108" y="181"/>
                  </a:lnTo>
                  <a:lnTo>
                    <a:pt x="115" y="173"/>
                  </a:lnTo>
                  <a:lnTo>
                    <a:pt x="115" y="101"/>
                  </a:lnTo>
                  <a:lnTo>
                    <a:pt x="122" y="51"/>
                  </a:lnTo>
                  <a:lnTo>
                    <a:pt x="151" y="14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2282" y="4294"/>
              <a:ext cx="144" cy="8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2282" y="3962"/>
              <a:ext cx="144" cy="1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1191" y="4294"/>
              <a:ext cx="758" cy="918"/>
            </a:xfrm>
            <a:custGeom>
              <a:avLst/>
              <a:gdLst>
                <a:gd name="T0" fmla="*/ 14 w 758"/>
                <a:gd name="T1" fmla="*/ 0 h 918"/>
                <a:gd name="T2" fmla="*/ 181 w 758"/>
                <a:gd name="T3" fmla="*/ 0 h 918"/>
                <a:gd name="T4" fmla="*/ 188 w 758"/>
                <a:gd name="T5" fmla="*/ 101 h 918"/>
                <a:gd name="T6" fmla="*/ 181 w 758"/>
                <a:gd name="T7" fmla="*/ 217 h 918"/>
                <a:gd name="T8" fmla="*/ 181 w 758"/>
                <a:gd name="T9" fmla="*/ 332 h 918"/>
                <a:gd name="T10" fmla="*/ 173 w 758"/>
                <a:gd name="T11" fmla="*/ 448 h 918"/>
                <a:gd name="T12" fmla="*/ 173 w 758"/>
                <a:gd name="T13" fmla="*/ 549 h 918"/>
                <a:gd name="T14" fmla="*/ 188 w 758"/>
                <a:gd name="T15" fmla="*/ 650 h 918"/>
                <a:gd name="T16" fmla="*/ 217 w 758"/>
                <a:gd name="T17" fmla="*/ 723 h 918"/>
                <a:gd name="T18" fmla="*/ 274 w 758"/>
                <a:gd name="T19" fmla="*/ 780 h 918"/>
                <a:gd name="T20" fmla="*/ 376 w 758"/>
                <a:gd name="T21" fmla="*/ 773 h 918"/>
                <a:gd name="T22" fmla="*/ 455 w 758"/>
                <a:gd name="T23" fmla="*/ 744 h 918"/>
                <a:gd name="T24" fmla="*/ 513 w 758"/>
                <a:gd name="T25" fmla="*/ 694 h 918"/>
                <a:gd name="T26" fmla="*/ 549 w 758"/>
                <a:gd name="T27" fmla="*/ 621 h 918"/>
                <a:gd name="T28" fmla="*/ 578 w 758"/>
                <a:gd name="T29" fmla="*/ 535 h 918"/>
                <a:gd name="T30" fmla="*/ 592 w 758"/>
                <a:gd name="T31" fmla="*/ 441 h 918"/>
                <a:gd name="T32" fmla="*/ 592 w 758"/>
                <a:gd name="T33" fmla="*/ 340 h 918"/>
                <a:gd name="T34" fmla="*/ 592 w 758"/>
                <a:gd name="T35" fmla="*/ 224 h 918"/>
                <a:gd name="T36" fmla="*/ 592 w 758"/>
                <a:gd name="T37" fmla="*/ 116 h 918"/>
                <a:gd name="T38" fmla="*/ 585 w 758"/>
                <a:gd name="T39" fmla="*/ 0 h 918"/>
                <a:gd name="T40" fmla="*/ 758 w 758"/>
                <a:gd name="T41" fmla="*/ 0 h 918"/>
                <a:gd name="T42" fmla="*/ 758 w 758"/>
                <a:gd name="T43" fmla="*/ 896 h 918"/>
                <a:gd name="T44" fmla="*/ 643 w 758"/>
                <a:gd name="T45" fmla="*/ 896 h 918"/>
                <a:gd name="T46" fmla="*/ 614 w 758"/>
                <a:gd name="T47" fmla="*/ 889 h 918"/>
                <a:gd name="T48" fmla="*/ 607 w 758"/>
                <a:gd name="T49" fmla="*/ 867 h 918"/>
                <a:gd name="T50" fmla="*/ 607 w 758"/>
                <a:gd name="T51" fmla="*/ 831 h 918"/>
                <a:gd name="T52" fmla="*/ 607 w 758"/>
                <a:gd name="T53" fmla="*/ 795 h 918"/>
                <a:gd name="T54" fmla="*/ 607 w 758"/>
                <a:gd name="T55" fmla="*/ 766 h 918"/>
                <a:gd name="T56" fmla="*/ 549 w 758"/>
                <a:gd name="T57" fmla="*/ 809 h 918"/>
                <a:gd name="T58" fmla="*/ 469 w 758"/>
                <a:gd name="T59" fmla="*/ 853 h 918"/>
                <a:gd name="T60" fmla="*/ 383 w 758"/>
                <a:gd name="T61" fmla="*/ 896 h 918"/>
                <a:gd name="T62" fmla="*/ 289 w 758"/>
                <a:gd name="T63" fmla="*/ 918 h 918"/>
                <a:gd name="T64" fmla="*/ 195 w 758"/>
                <a:gd name="T65" fmla="*/ 918 h 918"/>
                <a:gd name="T66" fmla="*/ 108 w 758"/>
                <a:gd name="T67" fmla="*/ 874 h 918"/>
                <a:gd name="T68" fmla="*/ 50 w 758"/>
                <a:gd name="T69" fmla="*/ 816 h 918"/>
                <a:gd name="T70" fmla="*/ 14 w 758"/>
                <a:gd name="T71" fmla="*/ 744 h 918"/>
                <a:gd name="T72" fmla="*/ 0 w 758"/>
                <a:gd name="T73" fmla="*/ 650 h 918"/>
                <a:gd name="T74" fmla="*/ 0 w 758"/>
                <a:gd name="T75" fmla="*/ 549 h 918"/>
                <a:gd name="T76" fmla="*/ 7 w 758"/>
                <a:gd name="T77" fmla="*/ 441 h 918"/>
                <a:gd name="T78" fmla="*/ 14 w 758"/>
                <a:gd name="T79" fmla="*/ 332 h 918"/>
                <a:gd name="T80" fmla="*/ 22 w 758"/>
                <a:gd name="T81" fmla="*/ 217 h 918"/>
                <a:gd name="T82" fmla="*/ 22 w 758"/>
                <a:gd name="T83" fmla="*/ 108 h 918"/>
                <a:gd name="T84" fmla="*/ 14 w 758"/>
                <a:gd name="T85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8" h="918">
                  <a:moveTo>
                    <a:pt x="14" y="0"/>
                  </a:moveTo>
                  <a:lnTo>
                    <a:pt x="181" y="0"/>
                  </a:lnTo>
                  <a:lnTo>
                    <a:pt x="188" y="101"/>
                  </a:lnTo>
                  <a:lnTo>
                    <a:pt x="181" y="217"/>
                  </a:lnTo>
                  <a:lnTo>
                    <a:pt x="181" y="332"/>
                  </a:lnTo>
                  <a:lnTo>
                    <a:pt x="173" y="448"/>
                  </a:lnTo>
                  <a:lnTo>
                    <a:pt x="173" y="549"/>
                  </a:lnTo>
                  <a:lnTo>
                    <a:pt x="188" y="650"/>
                  </a:lnTo>
                  <a:lnTo>
                    <a:pt x="217" y="723"/>
                  </a:lnTo>
                  <a:lnTo>
                    <a:pt x="274" y="780"/>
                  </a:lnTo>
                  <a:lnTo>
                    <a:pt x="376" y="773"/>
                  </a:lnTo>
                  <a:lnTo>
                    <a:pt x="455" y="744"/>
                  </a:lnTo>
                  <a:lnTo>
                    <a:pt x="513" y="694"/>
                  </a:lnTo>
                  <a:lnTo>
                    <a:pt x="549" y="621"/>
                  </a:lnTo>
                  <a:lnTo>
                    <a:pt x="578" y="535"/>
                  </a:lnTo>
                  <a:lnTo>
                    <a:pt x="592" y="441"/>
                  </a:lnTo>
                  <a:lnTo>
                    <a:pt x="592" y="340"/>
                  </a:lnTo>
                  <a:lnTo>
                    <a:pt x="592" y="224"/>
                  </a:lnTo>
                  <a:lnTo>
                    <a:pt x="592" y="116"/>
                  </a:lnTo>
                  <a:lnTo>
                    <a:pt x="585" y="0"/>
                  </a:lnTo>
                  <a:lnTo>
                    <a:pt x="758" y="0"/>
                  </a:lnTo>
                  <a:lnTo>
                    <a:pt x="758" y="896"/>
                  </a:lnTo>
                  <a:lnTo>
                    <a:pt x="643" y="896"/>
                  </a:lnTo>
                  <a:lnTo>
                    <a:pt x="614" y="889"/>
                  </a:lnTo>
                  <a:lnTo>
                    <a:pt x="607" y="867"/>
                  </a:lnTo>
                  <a:lnTo>
                    <a:pt x="607" y="831"/>
                  </a:lnTo>
                  <a:lnTo>
                    <a:pt x="607" y="795"/>
                  </a:lnTo>
                  <a:lnTo>
                    <a:pt x="607" y="766"/>
                  </a:lnTo>
                  <a:lnTo>
                    <a:pt x="549" y="809"/>
                  </a:lnTo>
                  <a:lnTo>
                    <a:pt x="469" y="853"/>
                  </a:lnTo>
                  <a:lnTo>
                    <a:pt x="383" y="896"/>
                  </a:lnTo>
                  <a:lnTo>
                    <a:pt x="289" y="918"/>
                  </a:lnTo>
                  <a:lnTo>
                    <a:pt x="195" y="918"/>
                  </a:lnTo>
                  <a:lnTo>
                    <a:pt x="108" y="874"/>
                  </a:lnTo>
                  <a:lnTo>
                    <a:pt x="50" y="816"/>
                  </a:lnTo>
                  <a:lnTo>
                    <a:pt x="14" y="744"/>
                  </a:lnTo>
                  <a:lnTo>
                    <a:pt x="0" y="650"/>
                  </a:lnTo>
                  <a:lnTo>
                    <a:pt x="0" y="549"/>
                  </a:lnTo>
                  <a:lnTo>
                    <a:pt x="7" y="441"/>
                  </a:lnTo>
                  <a:lnTo>
                    <a:pt x="14" y="332"/>
                  </a:lnTo>
                  <a:lnTo>
                    <a:pt x="22" y="217"/>
                  </a:lnTo>
                  <a:lnTo>
                    <a:pt x="22" y="10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143" y="4265"/>
              <a:ext cx="752" cy="925"/>
            </a:xfrm>
            <a:custGeom>
              <a:avLst/>
              <a:gdLst>
                <a:gd name="T0" fmla="*/ 492 w 752"/>
                <a:gd name="T1" fmla="*/ 0 h 925"/>
                <a:gd name="T2" fmla="*/ 593 w 752"/>
                <a:gd name="T3" fmla="*/ 14 h 925"/>
                <a:gd name="T4" fmla="*/ 665 w 752"/>
                <a:gd name="T5" fmla="*/ 58 h 925"/>
                <a:gd name="T6" fmla="*/ 708 w 752"/>
                <a:gd name="T7" fmla="*/ 130 h 925"/>
                <a:gd name="T8" fmla="*/ 737 w 752"/>
                <a:gd name="T9" fmla="*/ 224 h 925"/>
                <a:gd name="T10" fmla="*/ 752 w 752"/>
                <a:gd name="T11" fmla="*/ 332 h 925"/>
                <a:gd name="T12" fmla="*/ 752 w 752"/>
                <a:gd name="T13" fmla="*/ 448 h 925"/>
                <a:gd name="T14" fmla="*/ 745 w 752"/>
                <a:gd name="T15" fmla="*/ 571 h 925"/>
                <a:gd name="T16" fmla="*/ 737 w 752"/>
                <a:gd name="T17" fmla="*/ 694 h 925"/>
                <a:gd name="T18" fmla="*/ 737 w 752"/>
                <a:gd name="T19" fmla="*/ 809 h 925"/>
                <a:gd name="T20" fmla="*/ 745 w 752"/>
                <a:gd name="T21" fmla="*/ 925 h 925"/>
                <a:gd name="T22" fmla="*/ 578 w 752"/>
                <a:gd name="T23" fmla="*/ 925 h 925"/>
                <a:gd name="T24" fmla="*/ 571 w 752"/>
                <a:gd name="T25" fmla="*/ 795 h 925"/>
                <a:gd name="T26" fmla="*/ 578 w 752"/>
                <a:gd name="T27" fmla="*/ 658 h 925"/>
                <a:gd name="T28" fmla="*/ 578 w 752"/>
                <a:gd name="T29" fmla="*/ 520 h 925"/>
                <a:gd name="T30" fmla="*/ 578 w 752"/>
                <a:gd name="T31" fmla="*/ 383 h 925"/>
                <a:gd name="T32" fmla="*/ 571 w 752"/>
                <a:gd name="T33" fmla="*/ 267 h 925"/>
                <a:gd name="T34" fmla="*/ 542 w 752"/>
                <a:gd name="T35" fmla="*/ 159 h 925"/>
                <a:gd name="T36" fmla="*/ 434 w 752"/>
                <a:gd name="T37" fmla="*/ 152 h 925"/>
                <a:gd name="T38" fmla="*/ 347 w 752"/>
                <a:gd name="T39" fmla="*/ 166 h 925"/>
                <a:gd name="T40" fmla="*/ 282 w 752"/>
                <a:gd name="T41" fmla="*/ 210 h 925"/>
                <a:gd name="T42" fmla="*/ 232 w 752"/>
                <a:gd name="T43" fmla="*/ 275 h 925"/>
                <a:gd name="T44" fmla="*/ 196 w 752"/>
                <a:gd name="T45" fmla="*/ 361 h 925"/>
                <a:gd name="T46" fmla="*/ 174 w 752"/>
                <a:gd name="T47" fmla="*/ 455 h 925"/>
                <a:gd name="T48" fmla="*/ 159 w 752"/>
                <a:gd name="T49" fmla="*/ 564 h 925"/>
                <a:gd name="T50" fmla="*/ 159 w 752"/>
                <a:gd name="T51" fmla="*/ 686 h 925"/>
                <a:gd name="T52" fmla="*/ 159 w 752"/>
                <a:gd name="T53" fmla="*/ 802 h 925"/>
                <a:gd name="T54" fmla="*/ 167 w 752"/>
                <a:gd name="T55" fmla="*/ 925 h 925"/>
                <a:gd name="T56" fmla="*/ 0 w 752"/>
                <a:gd name="T57" fmla="*/ 925 h 925"/>
                <a:gd name="T58" fmla="*/ 0 w 752"/>
                <a:gd name="T59" fmla="*/ 29 h 925"/>
                <a:gd name="T60" fmla="*/ 130 w 752"/>
                <a:gd name="T61" fmla="*/ 29 h 925"/>
                <a:gd name="T62" fmla="*/ 159 w 752"/>
                <a:gd name="T63" fmla="*/ 36 h 925"/>
                <a:gd name="T64" fmla="*/ 174 w 752"/>
                <a:gd name="T65" fmla="*/ 58 h 925"/>
                <a:gd name="T66" fmla="*/ 167 w 752"/>
                <a:gd name="T67" fmla="*/ 94 h 925"/>
                <a:gd name="T68" fmla="*/ 167 w 752"/>
                <a:gd name="T69" fmla="*/ 130 h 925"/>
                <a:gd name="T70" fmla="*/ 167 w 752"/>
                <a:gd name="T71" fmla="*/ 159 h 925"/>
                <a:gd name="T72" fmla="*/ 217 w 752"/>
                <a:gd name="T73" fmla="*/ 137 h 925"/>
                <a:gd name="T74" fmla="*/ 268 w 752"/>
                <a:gd name="T75" fmla="*/ 94 h 925"/>
                <a:gd name="T76" fmla="*/ 326 w 752"/>
                <a:gd name="T77" fmla="*/ 58 h 925"/>
                <a:gd name="T78" fmla="*/ 398 w 752"/>
                <a:gd name="T79" fmla="*/ 22 h 925"/>
                <a:gd name="T80" fmla="*/ 492 w 752"/>
                <a:gd name="T81" fmla="*/ 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2" h="925">
                  <a:moveTo>
                    <a:pt x="492" y="0"/>
                  </a:moveTo>
                  <a:lnTo>
                    <a:pt x="593" y="14"/>
                  </a:lnTo>
                  <a:lnTo>
                    <a:pt x="665" y="58"/>
                  </a:lnTo>
                  <a:lnTo>
                    <a:pt x="708" y="130"/>
                  </a:lnTo>
                  <a:lnTo>
                    <a:pt x="737" y="224"/>
                  </a:lnTo>
                  <a:lnTo>
                    <a:pt x="752" y="332"/>
                  </a:lnTo>
                  <a:lnTo>
                    <a:pt x="752" y="448"/>
                  </a:lnTo>
                  <a:lnTo>
                    <a:pt x="745" y="571"/>
                  </a:lnTo>
                  <a:lnTo>
                    <a:pt x="737" y="694"/>
                  </a:lnTo>
                  <a:lnTo>
                    <a:pt x="737" y="809"/>
                  </a:lnTo>
                  <a:lnTo>
                    <a:pt x="745" y="925"/>
                  </a:lnTo>
                  <a:lnTo>
                    <a:pt x="578" y="925"/>
                  </a:lnTo>
                  <a:lnTo>
                    <a:pt x="571" y="795"/>
                  </a:lnTo>
                  <a:lnTo>
                    <a:pt x="578" y="658"/>
                  </a:lnTo>
                  <a:lnTo>
                    <a:pt x="578" y="520"/>
                  </a:lnTo>
                  <a:lnTo>
                    <a:pt x="578" y="383"/>
                  </a:lnTo>
                  <a:lnTo>
                    <a:pt x="571" y="267"/>
                  </a:lnTo>
                  <a:lnTo>
                    <a:pt x="542" y="159"/>
                  </a:lnTo>
                  <a:lnTo>
                    <a:pt x="434" y="152"/>
                  </a:lnTo>
                  <a:lnTo>
                    <a:pt x="347" y="166"/>
                  </a:lnTo>
                  <a:lnTo>
                    <a:pt x="282" y="210"/>
                  </a:lnTo>
                  <a:lnTo>
                    <a:pt x="232" y="275"/>
                  </a:lnTo>
                  <a:lnTo>
                    <a:pt x="196" y="361"/>
                  </a:lnTo>
                  <a:lnTo>
                    <a:pt x="174" y="455"/>
                  </a:lnTo>
                  <a:lnTo>
                    <a:pt x="159" y="564"/>
                  </a:lnTo>
                  <a:lnTo>
                    <a:pt x="159" y="686"/>
                  </a:lnTo>
                  <a:lnTo>
                    <a:pt x="159" y="802"/>
                  </a:lnTo>
                  <a:lnTo>
                    <a:pt x="167" y="925"/>
                  </a:lnTo>
                  <a:lnTo>
                    <a:pt x="0" y="925"/>
                  </a:lnTo>
                  <a:lnTo>
                    <a:pt x="0" y="29"/>
                  </a:lnTo>
                  <a:lnTo>
                    <a:pt x="130" y="29"/>
                  </a:lnTo>
                  <a:lnTo>
                    <a:pt x="159" y="36"/>
                  </a:lnTo>
                  <a:lnTo>
                    <a:pt x="174" y="58"/>
                  </a:lnTo>
                  <a:lnTo>
                    <a:pt x="167" y="94"/>
                  </a:lnTo>
                  <a:lnTo>
                    <a:pt x="167" y="130"/>
                  </a:lnTo>
                  <a:lnTo>
                    <a:pt x="167" y="159"/>
                  </a:lnTo>
                  <a:lnTo>
                    <a:pt x="217" y="137"/>
                  </a:lnTo>
                  <a:lnTo>
                    <a:pt x="268" y="94"/>
                  </a:lnTo>
                  <a:lnTo>
                    <a:pt x="326" y="58"/>
                  </a:lnTo>
                  <a:lnTo>
                    <a:pt x="398" y="22"/>
                  </a:lnTo>
                  <a:lnTo>
                    <a:pt x="4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9132" y="4258"/>
              <a:ext cx="737" cy="961"/>
            </a:xfrm>
            <a:custGeom>
              <a:avLst/>
              <a:gdLst>
                <a:gd name="T0" fmla="*/ 376 w 737"/>
                <a:gd name="T1" fmla="*/ 144 h 961"/>
                <a:gd name="T2" fmla="*/ 311 w 737"/>
                <a:gd name="T3" fmla="*/ 159 h 961"/>
                <a:gd name="T4" fmla="*/ 260 w 737"/>
                <a:gd name="T5" fmla="*/ 188 h 961"/>
                <a:gd name="T6" fmla="*/ 210 w 737"/>
                <a:gd name="T7" fmla="*/ 238 h 961"/>
                <a:gd name="T8" fmla="*/ 181 w 737"/>
                <a:gd name="T9" fmla="*/ 310 h 961"/>
                <a:gd name="T10" fmla="*/ 173 w 737"/>
                <a:gd name="T11" fmla="*/ 390 h 961"/>
                <a:gd name="T12" fmla="*/ 564 w 737"/>
                <a:gd name="T13" fmla="*/ 390 h 961"/>
                <a:gd name="T14" fmla="*/ 564 w 737"/>
                <a:gd name="T15" fmla="*/ 296 h 961"/>
                <a:gd name="T16" fmla="*/ 535 w 737"/>
                <a:gd name="T17" fmla="*/ 231 h 961"/>
                <a:gd name="T18" fmla="*/ 491 w 737"/>
                <a:gd name="T19" fmla="*/ 180 h 961"/>
                <a:gd name="T20" fmla="*/ 441 w 737"/>
                <a:gd name="T21" fmla="*/ 152 h 961"/>
                <a:gd name="T22" fmla="*/ 376 w 737"/>
                <a:gd name="T23" fmla="*/ 144 h 961"/>
                <a:gd name="T24" fmla="*/ 390 w 737"/>
                <a:gd name="T25" fmla="*/ 0 h 961"/>
                <a:gd name="T26" fmla="*/ 513 w 737"/>
                <a:gd name="T27" fmla="*/ 21 h 961"/>
                <a:gd name="T28" fmla="*/ 600 w 737"/>
                <a:gd name="T29" fmla="*/ 65 h 961"/>
                <a:gd name="T30" fmla="*/ 657 w 737"/>
                <a:gd name="T31" fmla="*/ 137 h 961"/>
                <a:gd name="T32" fmla="*/ 701 w 737"/>
                <a:gd name="T33" fmla="*/ 238 h 961"/>
                <a:gd name="T34" fmla="*/ 730 w 737"/>
                <a:gd name="T35" fmla="*/ 361 h 961"/>
                <a:gd name="T36" fmla="*/ 737 w 737"/>
                <a:gd name="T37" fmla="*/ 506 h 961"/>
                <a:gd name="T38" fmla="*/ 592 w 737"/>
                <a:gd name="T39" fmla="*/ 506 h 961"/>
                <a:gd name="T40" fmla="*/ 441 w 737"/>
                <a:gd name="T41" fmla="*/ 498 h 961"/>
                <a:gd name="T42" fmla="*/ 304 w 737"/>
                <a:gd name="T43" fmla="*/ 498 h 961"/>
                <a:gd name="T44" fmla="*/ 173 w 737"/>
                <a:gd name="T45" fmla="*/ 520 h 961"/>
                <a:gd name="T46" fmla="*/ 181 w 737"/>
                <a:gd name="T47" fmla="*/ 621 h 961"/>
                <a:gd name="T48" fmla="*/ 210 w 737"/>
                <a:gd name="T49" fmla="*/ 693 h 961"/>
                <a:gd name="T50" fmla="*/ 260 w 737"/>
                <a:gd name="T51" fmla="*/ 751 h 961"/>
                <a:gd name="T52" fmla="*/ 332 w 737"/>
                <a:gd name="T53" fmla="*/ 795 h 961"/>
                <a:gd name="T54" fmla="*/ 405 w 737"/>
                <a:gd name="T55" fmla="*/ 816 h 961"/>
                <a:gd name="T56" fmla="*/ 491 w 737"/>
                <a:gd name="T57" fmla="*/ 831 h 961"/>
                <a:gd name="T58" fmla="*/ 578 w 737"/>
                <a:gd name="T59" fmla="*/ 831 h 961"/>
                <a:gd name="T60" fmla="*/ 657 w 737"/>
                <a:gd name="T61" fmla="*/ 816 h 961"/>
                <a:gd name="T62" fmla="*/ 737 w 737"/>
                <a:gd name="T63" fmla="*/ 802 h 961"/>
                <a:gd name="T64" fmla="*/ 730 w 737"/>
                <a:gd name="T65" fmla="*/ 860 h 961"/>
                <a:gd name="T66" fmla="*/ 694 w 737"/>
                <a:gd name="T67" fmla="*/ 910 h 961"/>
                <a:gd name="T68" fmla="*/ 636 w 737"/>
                <a:gd name="T69" fmla="*/ 939 h 961"/>
                <a:gd name="T70" fmla="*/ 564 w 737"/>
                <a:gd name="T71" fmla="*/ 954 h 961"/>
                <a:gd name="T72" fmla="*/ 484 w 737"/>
                <a:gd name="T73" fmla="*/ 961 h 961"/>
                <a:gd name="T74" fmla="*/ 405 w 737"/>
                <a:gd name="T75" fmla="*/ 961 h 961"/>
                <a:gd name="T76" fmla="*/ 332 w 737"/>
                <a:gd name="T77" fmla="*/ 954 h 961"/>
                <a:gd name="T78" fmla="*/ 275 w 737"/>
                <a:gd name="T79" fmla="*/ 939 h 961"/>
                <a:gd name="T80" fmla="*/ 231 w 737"/>
                <a:gd name="T81" fmla="*/ 932 h 961"/>
                <a:gd name="T82" fmla="*/ 152 w 737"/>
                <a:gd name="T83" fmla="*/ 881 h 961"/>
                <a:gd name="T84" fmla="*/ 87 w 737"/>
                <a:gd name="T85" fmla="*/ 809 h 961"/>
                <a:gd name="T86" fmla="*/ 36 w 737"/>
                <a:gd name="T87" fmla="*/ 722 h 961"/>
                <a:gd name="T88" fmla="*/ 7 w 737"/>
                <a:gd name="T89" fmla="*/ 628 h 961"/>
                <a:gd name="T90" fmla="*/ 0 w 737"/>
                <a:gd name="T91" fmla="*/ 520 h 961"/>
                <a:gd name="T92" fmla="*/ 7 w 737"/>
                <a:gd name="T93" fmla="*/ 412 h 961"/>
                <a:gd name="T94" fmla="*/ 29 w 737"/>
                <a:gd name="T95" fmla="*/ 310 h 961"/>
                <a:gd name="T96" fmla="*/ 65 w 737"/>
                <a:gd name="T97" fmla="*/ 209 h 961"/>
                <a:gd name="T98" fmla="*/ 123 w 737"/>
                <a:gd name="T99" fmla="*/ 130 h 961"/>
                <a:gd name="T100" fmla="*/ 195 w 737"/>
                <a:gd name="T101" fmla="*/ 58 h 961"/>
                <a:gd name="T102" fmla="*/ 282 w 737"/>
                <a:gd name="T103" fmla="*/ 14 h 961"/>
                <a:gd name="T104" fmla="*/ 390 w 737"/>
                <a:gd name="T105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7" h="961">
                  <a:moveTo>
                    <a:pt x="376" y="144"/>
                  </a:moveTo>
                  <a:lnTo>
                    <a:pt x="311" y="159"/>
                  </a:lnTo>
                  <a:lnTo>
                    <a:pt x="260" y="188"/>
                  </a:lnTo>
                  <a:lnTo>
                    <a:pt x="210" y="238"/>
                  </a:lnTo>
                  <a:lnTo>
                    <a:pt x="181" y="310"/>
                  </a:lnTo>
                  <a:lnTo>
                    <a:pt x="173" y="390"/>
                  </a:lnTo>
                  <a:lnTo>
                    <a:pt x="564" y="390"/>
                  </a:lnTo>
                  <a:lnTo>
                    <a:pt x="564" y="296"/>
                  </a:lnTo>
                  <a:lnTo>
                    <a:pt x="535" y="231"/>
                  </a:lnTo>
                  <a:lnTo>
                    <a:pt x="491" y="180"/>
                  </a:lnTo>
                  <a:lnTo>
                    <a:pt x="441" y="152"/>
                  </a:lnTo>
                  <a:lnTo>
                    <a:pt x="376" y="144"/>
                  </a:lnTo>
                  <a:close/>
                  <a:moveTo>
                    <a:pt x="390" y="0"/>
                  </a:moveTo>
                  <a:lnTo>
                    <a:pt x="513" y="21"/>
                  </a:lnTo>
                  <a:lnTo>
                    <a:pt x="600" y="65"/>
                  </a:lnTo>
                  <a:lnTo>
                    <a:pt x="657" y="137"/>
                  </a:lnTo>
                  <a:lnTo>
                    <a:pt x="701" y="238"/>
                  </a:lnTo>
                  <a:lnTo>
                    <a:pt x="730" y="361"/>
                  </a:lnTo>
                  <a:lnTo>
                    <a:pt x="737" y="506"/>
                  </a:lnTo>
                  <a:lnTo>
                    <a:pt x="592" y="506"/>
                  </a:lnTo>
                  <a:lnTo>
                    <a:pt x="441" y="498"/>
                  </a:lnTo>
                  <a:lnTo>
                    <a:pt x="304" y="498"/>
                  </a:lnTo>
                  <a:lnTo>
                    <a:pt x="173" y="520"/>
                  </a:lnTo>
                  <a:lnTo>
                    <a:pt x="181" y="621"/>
                  </a:lnTo>
                  <a:lnTo>
                    <a:pt x="210" y="693"/>
                  </a:lnTo>
                  <a:lnTo>
                    <a:pt x="260" y="751"/>
                  </a:lnTo>
                  <a:lnTo>
                    <a:pt x="332" y="795"/>
                  </a:lnTo>
                  <a:lnTo>
                    <a:pt x="405" y="816"/>
                  </a:lnTo>
                  <a:lnTo>
                    <a:pt x="491" y="831"/>
                  </a:lnTo>
                  <a:lnTo>
                    <a:pt x="578" y="831"/>
                  </a:lnTo>
                  <a:lnTo>
                    <a:pt x="657" y="816"/>
                  </a:lnTo>
                  <a:lnTo>
                    <a:pt x="737" y="802"/>
                  </a:lnTo>
                  <a:lnTo>
                    <a:pt x="730" y="860"/>
                  </a:lnTo>
                  <a:lnTo>
                    <a:pt x="694" y="910"/>
                  </a:lnTo>
                  <a:lnTo>
                    <a:pt x="636" y="939"/>
                  </a:lnTo>
                  <a:lnTo>
                    <a:pt x="564" y="954"/>
                  </a:lnTo>
                  <a:lnTo>
                    <a:pt x="484" y="961"/>
                  </a:lnTo>
                  <a:lnTo>
                    <a:pt x="405" y="961"/>
                  </a:lnTo>
                  <a:lnTo>
                    <a:pt x="332" y="954"/>
                  </a:lnTo>
                  <a:lnTo>
                    <a:pt x="275" y="939"/>
                  </a:lnTo>
                  <a:lnTo>
                    <a:pt x="231" y="932"/>
                  </a:lnTo>
                  <a:lnTo>
                    <a:pt x="152" y="881"/>
                  </a:lnTo>
                  <a:lnTo>
                    <a:pt x="87" y="809"/>
                  </a:lnTo>
                  <a:lnTo>
                    <a:pt x="36" y="722"/>
                  </a:lnTo>
                  <a:lnTo>
                    <a:pt x="7" y="628"/>
                  </a:lnTo>
                  <a:lnTo>
                    <a:pt x="0" y="520"/>
                  </a:lnTo>
                  <a:lnTo>
                    <a:pt x="7" y="412"/>
                  </a:lnTo>
                  <a:lnTo>
                    <a:pt x="29" y="310"/>
                  </a:lnTo>
                  <a:lnTo>
                    <a:pt x="65" y="209"/>
                  </a:lnTo>
                  <a:lnTo>
                    <a:pt x="123" y="130"/>
                  </a:lnTo>
                  <a:lnTo>
                    <a:pt x="195" y="58"/>
                  </a:lnTo>
                  <a:lnTo>
                    <a:pt x="282" y="14"/>
                  </a:lnTo>
                  <a:lnTo>
                    <a:pt x="3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auto">
            <a:xfrm>
              <a:off x="8056" y="4279"/>
              <a:ext cx="838" cy="1265"/>
            </a:xfrm>
            <a:custGeom>
              <a:avLst/>
              <a:gdLst>
                <a:gd name="T0" fmla="*/ 354 w 838"/>
                <a:gd name="T1" fmla="*/ 123 h 1265"/>
                <a:gd name="T2" fmla="*/ 245 w 838"/>
                <a:gd name="T3" fmla="*/ 253 h 1265"/>
                <a:gd name="T4" fmla="*/ 188 w 838"/>
                <a:gd name="T5" fmla="*/ 434 h 1265"/>
                <a:gd name="T6" fmla="*/ 195 w 838"/>
                <a:gd name="T7" fmla="*/ 615 h 1265"/>
                <a:gd name="T8" fmla="*/ 281 w 838"/>
                <a:gd name="T9" fmla="*/ 745 h 1265"/>
                <a:gd name="T10" fmla="*/ 440 w 838"/>
                <a:gd name="T11" fmla="*/ 781 h 1265"/>
                <a:gd name="T12" fmla="*/ 570 w 838"/>
                <a:gd name="T13" fmla="*/ 716 h 1265"/>
                <a:gd name="T14" fmla="*/ 679 w 838"/>
                <a:gd name="T15" fmla="*/ 615 h 1265"/>
                <a:gd name="T16" fmla="*/ 585 w 838"/>
                <a:gd name="T17" fmla="*/ 138 h 1265"/>
                <a:gd name="T18" fmla="*/ 426 w 838"/>
                <a:gd name="T19" fmla="*/ 94 h 1265"/>
                <a:gd name="T20" fmla="*/ 549 w 838"/>
                <a:gd name="T21" fmla="*/ 15 h 1265"/>
                <a:gd name="T22" fmla="*/ 679 w 838"/>
                <a:gd name="T23" fmla="*/ 109 h 1265"/>
                <a:gd name="T24" fmla="*/ 679 w 838"/>
                <a:gd name="T25" fmla="*/ 80 h 1265"/>
                <a:gd name="T26" fmla="*/ 672 w 838"/>
                <a:gd name="T27" fmla="*/ 51 h 1265"/>
                <a:gd name="T28" fmla="*/ 679 w 838"/>
                <a:gd name="T29" fmla="*/ 29 h 1265"/>
                <a:gd name="T30" fmla="*/ 693 w 838"/>
                <a:gd name="T31" fmla="*/ 15 h 1265"/>
                <a:gd name="T32" fmla="*/ 816 w 838"/>
                <a:gd name="T33" fmla="*/ 145 h 1265"/>
                <a:gd name="T34" fmla="*/ 823 w 838"/>
                <a:gd name="T35" fmla="*/ 420 h 1265"/>
                <a:gd name="T36" fmla="*/ 838 w 838"/>
                <a:gd name="T37" fmla="*/ 694 h 1265"/>
                <a:gd name="T38" fmla="*/ 823 w 838"/>
                <a:gd name="T39" fmla="*/ 947 h 1265"/>
                <a:gd name="T40" fmla="*/ 751 w 838"/>
                <a:gd name="T41" fmla="*/ 1142 h 1265"/>
                <a:gd name="T42" fmla="*/ 592 w 838"/>
                <a:gd name="T43" fmla="*/ 1243 h 1265"/>
                <a:gd name="T44" fmla="*/ 354 w 838"/>
                <a:gd name="T45" fmla="*/ 1265 h 1265"/>
                <a:gd name="T46" fmla="*/ 101 w 838"/>
                <a:gd name="T47" fmla="*/ 1222 h 1265"/>
                <a:gd name="T48" fmla="*/ 188 w 838"/>
                <a:gd name="T49" fmla="*/ 1113 h 1265"/>
                <a:gd name="T50" fmla="*/ 375 w 838"/>
                <a:gd name="T51" fmla="*/ 1142 h 1265"/>
                <a:gd name="T52" fmla="*/ 549 w 838"/>
                <a:gd name="T53" fmla="*/ 1099 h 1265"/>
                <a:gd name="T54" fmla="*/ 657 w 838"/>
                <a:gd name="T55" fmla="*/ 976 h 1265"/>
                <a:gd name="T56" fmla="*/ 679 w 838"/>
                <a:gd name="T57" fmla="*/ 759 h 1265"/>
                <a:gd name="T58" fmla="*/ 484 w 838"/>
                <a:gd name="T59" fmla="*/ 911 h 1265"/>
                <a:gd name="T60" fmla="*/ 289 w 838"/>
                <a:gd name="T61" fmla="*/ 904 h 1265"/>
                <a:gd name="T62" fmla="*/ 130 w 838"/>
                <a:gd name="T63" fmla="*/ 781 h 1265"/>
                <a:gd name="T64" fmla="*/ 21 w 838"/>
                <a:gd name="T65" fmla="*/ 586 h 1265"/>
                <a:gd name="T66" fmla="*/ 7 w 838"/>
                <a:gd name="T67" fmla="*/ 355 h 1265"/>
                <a:gd name="T68" fmla="*/ 101 w 838"/>
                <a:gd name="T69" fmla="*/ 131 h 1265"/>
                <a:gd name="T70" fmla="*/ 216 w 838"/>
                <a:gd name="T71" fmla="*/ 44 h 1265"/>
                <a:gd name="T72" fmla="*/ 375 w 838"/>
                <a:gd name="T73" fmla="*/ 0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38" h="1265">
                  <a:moveTo>
                    <a:pt x="426" y="94"/>
                  </a:moveTo>
                  <a:lnTo>
                    <a:pt x="354" y="123"/>
                  </a:lnTo>
                  <a:lnTo>
                    <a:pt x="296" y="181"/>
                  </a:lnTo>
                  <a:lnTo>
                    <a:pt x="245" y="253"/>
                  </a:lnTo>
                  <a:lnTo>
                    <a:pt x="209" y="340"/>
                  </a:lnTo>
                  <a:lnTo>
                    <a:pt x="188" y="434"/>
                  </a:lnTo>
                  <a:lnTo>
                    <a:pt x="180" y="528"/>
                  </a:lnTo>
                  <a:lnTo>
                    <a:pt x="195" y="615"/>
                  </a:lnTo>
                  <a:lnTo>
                    <a:pt x="224" y="694"/>
                  </a:lnTo>
                  <a:lnTo>
                    <a:pt x="281" y="745"/>
                  </a:lnTo>
                  <a:lnTo>
                    <a:pt x="361" y="781"/>
                  </a:lnTo>
                  <a:lnTo>
                    <a:pt x="440" y="781"/>
                  </a:lnTo>
                  <a:lnTo>
                    <a:pt x="513" y="752"/>
                  </a:lnTo>
                  <a:lnTo>
                    <a:pt x="570" y="716"/>
                  </a:lnTo>
                  <a:lnTo>
                    <a:pt x="628" y="665"/>
                  </a:lnTo>
                  <a:lnTo>
                    <a:pt x="679" y="615"/>
                  </a:lnTo>
                  <a:lnTo>
                    <a:pt x="679" y="224"/>
                  </a:lnTo>
                  <a:lnTo>
                    <a:pt x="585" y="138"/>
                  </a:lnTo>
                  <a:lnTo>
                    <a:pt x="505" y="94"/>
                  </a:lnTo>
                  <a:lnTo>
                    <a:pt x="426" y="94"/>
                  </a:lnTo>
                  <a:close/>
                  <a:moveTo>
                    <a:pt x="462" y="0"/>
                  </a:moveTo>
                  <a:lnTo>
                    <a:pt x="549" y="15"/>
                  </a:lnTo>
                  <a:lnTo>
                    <a:pt x="621" y="51"/>
                  </a:lnTo>
                  <a:lnTo>
                    <a:pt x="679" y="109"/>
                  </a:lnTo>
                  <a:lnTo>
                    <a:pt x="679" y="94"/>
                  </a:lnTo>
                  <a:lnTo>
                    <a:pt x="679" y="80"/>
                  </a:lnTo>
                  <a:lnTo>
                    <a:pt x="679" y="65"/>
                  </a:lnTo>
                  <a:lnTo>
                    <a:pt x="672" y="51"/>
                  </a:lnTo>
                  <a:lnTo>
                    <a:pt x="672" y="37"/>
                  </a:lnTo>
                  <a:lnTo>
                    <a:pt x="679" y="29"/>
                  </a:lnTo>
                  <a:lnTo>
                    <a:pt x="686" y="22"/>
                  </a:lnTo>
                  <a:lnTo>
                    <a:pt x="693" y="15"/>
                  </a:lnTo>
                  <a:lnTo>
                    <a:pt x="823" y="15"/>
                  </a:lnTo>
                  <a:lnTo>
                    <a:pt x="816" y="145"/>
                  </a:lnTo>
                  <a:lnTo>
                    <a:pt x="816" y="282"/>
                  </a:lnTo>
                  <a:lnTo>
                    <a:pt x="823" y="420"/>
                  </a:lnTo>
                  <a:lnTo>
                    <a:pt x="830" y="557"/>
                  </a:lnTo>
                  <a:lnTo>
                    <a:pt x="838" y="694"/>
                  </a:lnTo>
                  <a:lnTo>
                    <a:pt x="838" y="824"/>
                  </a:lnTo>
                  <a:lnTo>
                    <a:pt x="823" y="947"/>
                  </a:lnTo>
                  <a:lnTo>
                    <a:pt x="794" y="1048"/>
                  </a:lnTo>
                  <a:lnTo>
                    <a:pt x="751" y="1142"/>
                  </a:lnTo>
                  <a:lnTo>
                    <a:pt x="679" y="1207"/>
                  </a:lnTo>
                  <a:lnTo>
                    <a:pt x="592" y="1243"/>
                  </a:lnTo>
                  <a:lnTo>
                    <a:pt x="477" y="1265"/>
                  </a:lnTo>
                  <a:lnTo>
                    <a:pt x="354" y="1265"/>
                  </a:lnTo>
                  <a:lnTo>
                    <a:pt x="224" y="1251"/>
                  </a:lnTo>
                  <a:lnTo>
                    <a:pt x="101" y="1222"/>
                  </a:lnTo>
                  <a:lnTo>
                    <a:pt x="101" y="1077"/>
                  </a:lnTo>
                  <a:lnTo>
                    <a:pt x="188" y="1113"/>
                  </a:lnTo>
                  <a:lnTo>
                    <a:pt x="281" y="1135"/>
                  </a:lnTo>
                  <a:lnTo>
                    <a:pt x="375" y="1142"/>
                  </a:lnTo>
                  <a:lnTo>
                    <a:pt x="469" y="1128"/>
                  </a:lnTo>
                  <a:lnTo>
                    <a:pt x="549" y="1099"/>
                  </a:lnTo>
                  <a:lnTo>
                    <a:pt x="614" y="1048"/>
                  </a:lnTo>
                  <a:lnTo>
                    <a:pt x="657" y="976"/>
                  </a:lnTo>
                  <a:lnTo>
                    <a:pt x="679" y="875"/>
                  </a:lnTo>
                  <a:lnTo>
                    <a:pt x="679" y="759"/>
                  </a:lnTo>
                  <a:lnTo>
                    <a:pt x="578" y="860"/>
                  </a:lnTo>
                  <a:lnTo>
                    <a:pt x="484" y="911"/>
                  </a:lnTo>
                  <a:lnTo>
                    <a:pt x="383" y="925"/>
                  </a:lnTo>
                  <a:lnTo>
                    <a:pt x="289" y="904"/>
                  </a:lnTo>
                  <a:lnTo>
                    <a:pt x="202" y="853"/>
                  </a:lnTo>
                  <a:lnTo>
                    <a:pt x="130" y="781"/>
                  </a:lnTo>
                  <a:lnTo>
                    <a:pt x="65" y="694"/>
                  </a:lnTo>
                  <a:lnTo>
                    <a:pt x="21" y="586"/>
                  </a:lnTo>
                  <a:lnTo>
                    <a:pt x="0" y="470"/>
                  </a:lnTo>
                  <a:lnTo>
                    <a:pt x="7" y="355"/>
                  </a:lnTo>
                  <a:lnTo>
                    <a:pt x="36" y="239"/>
                  </a:lnTo>
                  <a:lnTo>
                    <a:pt x="101" y="131"/>
                  </a:lnTo>
                  <a:lnTo>
                    <a:pt x="144" y="80"/>
                  </a:lnTo>
                  <a:lnTo>
                    <a:pt x="216" y="44"/>
                  </a:lnTo>
                  <a:lnTo>
                    <a:pt x="289" y="15"/>
                  </a:lnTo>
                  <a:lnTo>
                    <a:pt x="375" y="0"/>
                  </a:lnTo>
                  <a:lnTo>
                    <a:pt x="4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081" y="4272"/>
              <a:ext cx="744" cy="918"/>
            </a:xfrm>
            <a:custGeom>
              <a:avLst/>
              <a:gdLst>
                <a:gd name="T0" fmla="*/ 484 w 744"/>
                <a:gd name="T1" fmla="*/ 0 h 918"/>
                <a:gd name="T2" fmla="*/ 592 w 744"/>
                <a:gd name="T3" fmla="*/ 7 h 918"/>
                <a:gd name="T4" fmla="*/ 657 w 744"/>
                <a:gd name="T5" fmla="*/ 58 h 918"/>
                <a:gd name="T6" fmla="*/ 707 w 744"/>
                <a:gd name="T7" fmla="*/ 130 h 918"/>
                <a:gd name="T8" fmla="*/ 729 w 744"/>
                <a:gd name="T9" fmla="*/ 217 h 918"/>
                <a:gd name="T10" fmla="*/ 744 w 744"/>
                <a:gd name="T11" fmla="*/ 325 h 918"/>
                <a:gd name="T12" fmla="*/ 744 w 744"/>
                <a:gd name="T13" fmla="*/ 441 h 918"/>
                <a:gd name="T14" fmla="*/ 744 w 744"/>
                <a:gd name="T15" fmla="*/ 564 h 918"/>
                <a:gd name="T16" fmla="*/ 736 w 744"/>
                <a:gd name="T17" fmla="*/ 679 h 918"/>
                <a:gd name="T18" fmla="*/ 736 w 744"/>
                <a:gd name="T19" fmla="*/ 802 h 918"/>
                <a:gd name="T20" fmla="*/ 744 w 744"/>
                <a:gd name="T21" fmla="*/ 918 h 918"/>
                <a:gd name="T22" fmla="*/ 570 w 744"/>
                <a:gd name="T23" fmla="*/ 918 h 918"/>
                <a:gd name="T24" fmla="*/ 563 w 744"/>
                <a:gd name="T25" fmla="*/ 831 h 918"/>
                <a:gd name="T26" fmla="*/ 563 w 744"/>
                <a:gd name="T27" fmla="*/ 737 h 918"/>
                <a:gd name="T28" fmla="*/ 570 w 744"/>
                <a:gd name="T29" fmla="*/ 643 h 918"/>
                <a:gd name="T30" fmla="*/ 577 w 744"/>
                <a:gd name="T31" fmla="*/ 542 h 918"/>
                <a:gd name="T32" fmla="*/ 585 w 744"/>
                <a:gd name="T33" fmla="*/ 448 h 918"/>
                <a:gd name="T34" fmla="*/ 585 w 744"/>
                <a:gd name="T35" fmla="*/ 354 h 918"/>
                <a:gd name="T36" fmla="*/ 577 w 744"/>
                <a:gd name="T37" fmla="*/ 275 h 918"/>
                <a:gd name="T38" fmla="*/ 556 w 744"/>
                <a:gd name="T39" fmla="*/ 210 h 918"/>
                <a:gd name="T40" fmla="*/ 520 w 744"/>
                <a:gd name="T41" fmla="*/ 159 h 918"/>
                <a:gd name="T42" fmla="*/ 462 w 744"/>
                <a:gd name="T43" fmla="*/ 138 h 918"/>
                <a:gd name="T44" fmla="*/ 375 w 744"/>
                <a:gd name="T45" fmla="*/ 130 h 918"/>
                <a:gd name="T46" fmla="*/ 310 w 744"/>
                <a:gd name="T47" fmla="*/ 152 h 918"/>
                <a:gd name="T48" fmla="*/ 252 w 744"/>
                <a:gd name="T49" fmla="*/ 203 h 918"/>
                <a:gd name="T50" fmla="*/ 216 w 744"/>
                <a:gd name="T51" fmla="*/ 275 h 918"/>
                <a:gd name="T52" fmla="*/ 187 w 744"/>
                <a:gd name="T53" fmla="*/ 362 h 918"/>
                <a:gd name="T54" fmla="*/ 166 w 744"/>
                <a:gd name="T55" fmla="*/ 455 h 918"/>
                <a:gd name="T56" fmla="*/ 158 w 744"/>
                <a:gd name="T57" fmla="*/ 571 h 918"/>
                <a:gd name="T58" fmla="*/ 151 w 744"/>
                <a:gd name="T59" fmla="*/ 679 h 918"/>
                <a:gd name="T60" fmla="*/ 158 w 744"/>
                <a:gd name="T61" fmla="*/ 802 h 918"/>
                <a:gd name="T62" fmla="*/ 166 w 744"/>
                <a:gd name="T63" fmla="*/ 918 h 918"/>
                <a:gd name="T64" fmla="*/ 0 w 744"/>
                <a:gd name="T65" fmla="*/ 918 h 918"/>
                <a:gd name="T66" fmla="*/ 0 w 744"/>
                <a:gd name="T67" fmla="*/ 22 h 918"/>
                <a:gd name="T68" fmla="*/ 166 w 744"/>
                <a:gd name="T69" fmla="*/ 22 h 918"/>
                <a:gd name="T70" fmla="*/ 166 w 744"/>
                <a:gd name="T71" fmla="*/ 65 h 918"/>
                <a:gd name="T72" fmla="*/ 158 w 744"/>
                <a:gd name="T73" fmla="*/ 101 h 918"/>
                <a:gd name="T74" fmla="*/ 151 w 744"/>
                <a:gd name="T75" fmla="*/ 130 h 918"/>
                <a:gd name="T76" fmla="*/ 144 w 744"/>
                <a:gd name="T77" fmla="*/ 174 h 918"/>
                <a:gd name="T78" fmla="*/ 202 w 744"/>
                <a:gd name="T79" fmla="*/ 123 h 918"/>
                <a:gd name="T80" fmla="*/ 260 w 744"/>
                <a:gd name="T81" fmla="*/ 80 h 918"/>
                <a:gd name="T82" fmla="*/ 317 w 744"/>
                <a:gd name="T83" fmla="*/ 44 h 918"/>
                <a:gd name="T84" fmla="*/ 397 w 744"/>
                <a:gd name="T85" fmla="*/ 15 h 918"/>
                <a:gd name="T86" fmla="*/ 484 w 744"/>
                <a:gd name="T87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4" h="918">
                  <a:moveTo>
                    <a:pt x="484" y="0"/>
                  </a:moveTo>
                  <a:lnTo>
                    <a:pt x="592" y="7"/>
                  </a:lnTo>
                  <a:lnTo>
                    <a:pt x="657" y="58"/>
                  </a:lnTo>
                  <a:lnTo>
                    <a:pt x="707" y="130"/>
                  </a:lnTo>
                  <a:lnTo>
                    <a:pt x="729" y="217"/>
                  </a:lnTo>
                  <a:lnTo>
                    <a:pt x="744" y="325"/>
                  </a:lnTo>
                  <a:lnTo>
                    <a:pt x="744" y="441"/>
                  </a:lnTo>
                  <a:lnTo>
                    <a:pt x="744" y="564"/>
                  </a:lnTo>
                  <a:lnTo>
                    <a:pt x="736" y="679"/>
                  </a:lnTo>
                  <a:lnTo>
                    <a:pt x="736" y="802"/>
                  </a:lnTo>
                  <a:lnTo>
                    <a:pt x="744" y="918"/>
                  </a:lnTo>
                  <a:lnTo>
                    <a:pt x="570" y="918"/>
                  </a:lnTo>
                  <a:lnTo>
                    <a:pt x="563" y="831"/>
                  </a:lnTo>
                  <a:lnTo>
                    <a:pt x="563" y="737"/>
                  </a:lnTo>
                  <a:lnTo>
                    <a:pt x="570" y="643"/>
                  </a:lnTo>
                  <a:lnTo>
                    <a:pt x="577" y="542"/>
                  </a:lnTo>
                  <a:lnTo>
                    <a:pt x="585" y="448"/>
                  </a:lnTo>
                  <a:lnTo>
                    <a:pt x="585" y="354"/>
                  </a:lnTo>
                  <a:lnTo>
                    <a:pt x="577" y="275"/>
                  </a:lnTo>
                  <a:lnTo>
                    <a:pt x="556" y="210"/>
                  </a:lnTo>
                  <a:lnTo>
                    <a:pt x="520" y="159"/>
                  </a:lnTo>
                  <a:lnTo>
                    <a:pt x="462" y="138"/>
                  </a:lnTo>
                  <a:lnTo>
                    <a:pt x="375" y="130"/>
                  </a:lnTo>
                  <a:lnTo>
                    <a:pt x="310" y="152"/>
                  </a:lnTo>
                  <a:lnTo>
                    <a:pt x="252" y="203"/>
                  </a:lnTo>
                  <a:lnTo>
                    <a:pt x="216" y="275"/>
                  </a:lnTo>
                  <a:lnTo>
                    <a:pt x="187" y="362"/>
                  </a:lnTo>
                  <a:lnTo>
                    <a:pt x="166" y="455"/>
                  </a:lnTo>
                  <a:lnTo>
                    <a:pt x="158" y="571"/>
                  </a:lnTo>
                  <a:lnTo>
                    <a:pt x="151" y="679"/>
                  </a:lnTo>
                  <a:lnTo>
                    <a:pt x="158" y="802"/>
                  </a:lnTo>
                  <a:lnTo>
                    <a:pt x="166" y="918"/>
                  </a:lnTo>
                  <a:lnTo>
                    <a:pt x="0" y="918"/>
                  </a:lnTo>
                  <a:lnTo>
                    <a:pt x="0" y="22"/>
                  </a:lnTo>
                  <a:lnTo>
                    <a:pt x="166" y="22"/>
                  </a:lnTo>
                  <a:lnTo>
                    <a:pt x="166" y="65"/>
                  </a:lnTo>
                  <a:lnTo>
                    <a:pt x="158" y="101"/>
                  </a:lnTo>
                  <a:lnTo>
                    <a:pt x="151" y="130"/>
                  </a:lnTo>
                  <a:lnTo>
                    <a:pt x="144" y="174"/>
                  </a:lnTo>
                  <a:lnTo>
                    <a:pt x="202" y="123"/>
                  </a:lnTo>
                  <a:lnTo>
                    <a:pt x="260" y="80"/>
                  </a:lnTo>
                  <a:lnTo>
                    <a:pt x="317" y="44"/>
                  </a:lnTo>
                  <a:lnTo>
                    <a:pt x="397" y="15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597" y="4294"/>
              <a:ext cx="144" cy="8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97" y="3962"/>
              <a:ext cx="144" cy="1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4263" y="-295"/>
              <a:ext cx="1835" cy="2754"/>
            </a:xfrm>
            <a:custGeom>
              <a:avLst/>
              <a:gdLst>
                <a:gd name="T0" fmla="*/ 881 w 1835"/>
                <a:gd name="T1" fmla="*/ 1193 h 2754"/>
                <a:gd name="T2" fmla="*/ 766 w 1835"/>
                <a:gd name="T3" fmla="*/ 1287 h 2754"/>
                <a:gd name="T4" fmla="*/ 686 w 1835"/>
                <a:gd name="T5" fmla="*/ 1467 h 2754"/>
                <a:gd name="T6" fmla="*/ 650 w 1835"/>
                <a:gd name="T7" fmla="*/ 1691 h 2754"/>
                <a:gd name="T8" fmla="*/ 658 w 1835"/>
                <a:gd name="T9" fmla="*/ 1923 h 2754"/>
                <a:gd name="T10" fmla="*/ 715 w 1835"/>
                <a:gd name="T11" fmla="*/ 2118 h 2754"/>
                <a:gd name="T12" fmla="*/ 838 w 1835"/>
                <a:gd name="T13" fmla="*/ 2233 h 2754"/>
                <a:gd name="T14" fmla="*/ 1004 w 1835"/>
                <a:gd name="T15" fmla="*/ 2233 h 2754"/>
                <a:gd name="T16" fmla="*/ 1134 w 1835"/>
                <a:gd name="T17" fmla="*/ 2110 h 2754"/>
                <a:gd name="T18" fmla="*/ 1214 w 1835"/>
                <a:gd name="T19" fmla="*/ 1908 h 2754"/>
                <a:gd name="T20" fmla="*/ 1235 w 1835"/>
                <a:gd name="T21" fmla="*/ 1662 h 2754"/>
                <a:gd name="T22" fmla="*/ 1207 w 1835"/>
                <a:gd name="T23" fmla="*/ 1431 h 2754"/>
                <a:gd name="T24" fmla="*/ 1127 w 1835"/>
                <a:gd name="T25" fmla="*/ 1258 h 2754"/>
                <a:gd name="T26" fmla="*/ 975 w 1835"/>
                <a:gd name="T27" fmla="*/ 1178 h 2754"/>
                <a:gd name="T28" fmla="*/ 1813 w 1835"/>
                <a:gd name="T29" fmla="*/ 0 h 2754"/>
                <a:gd name="T30" fmla="*/ 1835 w 1835"/>
                <a:gd name="T31" fmla="*/ 1070 h 2754"/>
                <a:gd name="T32" fmla="*/ 1828 w 1835"/>
                <a:gd name="T33" fmla="*/ 2168 h 2754"/>
                <a:gd name="T34" fmla="*/ 1221 w 1835"/>
                <a:gd name="T35" fmla="*/ 2710 h 2754"/>
                <a:gd name="T36" fmla="*/ 1257 w 1835"/>
                <a:gd name="T37" fmla="*/ 2363 h 2754"/>
                <a:gd name="T38" fmla="*/ 1163 w 1835"/>
                <a:gd name="T39" fmla="*/ 2450 h 2754"/>
                <a:gd name="T40" fmla="*/ 1091 w 1835"/>
                <a:gd name="T41" fmla="*/ 2573 h 2754"/>
                <a:gd name="T42" fmla="*/ 961 w 1835"/>
                <a:gd name="T43" fmla="*/ 2681 h 2754"/>
                <a:gd name="T44" fmla="*/ 701 w 1835"/>
                <a:gd name="T45" fmla="*/ 2754 h 2754"/>
                <a:gd name="T46" fmla="*/ 397 w 1835"/>
                <a:gd name="T47" fmla="*/ 2710 h 2754"/>
                <a:gd name="T48" fmla="*/ 224 w 1835"/>
                <a:gd name="T49" fmla="*/ 2573 h 2754"/>
                <a:gd name="T50" fmla="*/ 94 w 1835"/>
                <a:gd name="T51" fmla="*/ 2356 h 2754"/>
                <a:gd name="T52" fmla="*/ 22 w 1835"/>
                <a:gd name="T53" fmla="*/ 2074 h 2754"/>
                <a:gd name="T54" fmla="*/ 0 w 1835"/>
                <a:gd name="T55" fmla="*/ 1764 h 2754"/>
                <a:gd name="T56" fmla="*/ 36 w 1835"/>
                <a:gd name="T57" fmla="*/ 1453 h 2754"/>
                <a:gd name="T58" fmla="*/ 130 w 1835"/>
                <a:gd name="T59" fmla="*/ 1171 h 2754"/>
                <a:gd name="T60" fmla="*/ 282 w 1835"/>
                <a:gd name="T61" fmla="*/ 940 h 2754"/>
                <a:gd name="T62" fmla="*/ 491 w 1835"/>
                <a:gd name="T63" fmla="*/ 788 h 2754"/>
                <a:gd name="T64" fmla="*/ 766 w 1835"/>
                <a:gd name="T65" fmla="*/ 752 h 2754"/>
                <a:gd name="T66" fmla="*/ 1004 w 1835"/>
                <a:gd name="T67" fmla="*/ 817 h 2754"/>
                <a:gd name="T68" fmla="*/ 1149 w 1835"/>
                <a:gd name="T69" fmla="*/ 933 h 2754"/>
                <a:gd name="T70" fmla="*/ 1221 w 1835"/>
                <a:gd name="T71" fmla="*/ 752 h 2754"/>
                <a:gd name="T72" fmla="*/ 1221 w 1835"/>
                <a:gd name="T73" fmla="*/ 253 h 2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35" h="2754">
                  <a:moveTo>
                    <a:pt x="975" y="1178"/>
                  </a:moveTo>
                  <a:lnTo>
                    <a:pt x="881" y="1193"/>
                  </a:lnTo>
                  <a:lnTo>
                    <a:pt x="824" y="1229"/>
                  </a:lnTo>
                  <a:lnTo>
                    <a:pt x="766" y="1287"/>
                  </a:lnTo>
                  <a:lnTo>
                    <a:pt x="723" y="1366"/>
                  </a:lnTo>
                  <a:lnTo>
                    <a:pt x="686" y="1467"/>
                  </a:lnTo>
                  <a:lnTo>
                    <a:pt x="658" y="1576"/>
                  </a:lnTo>
                  <a:lnTo>
                    <a:pt x="650" y="1691"/>
                  </a:lnTo>
                  <a:lnTo>
                    <a:pt x="643" y="1807"/>
                  </a:lnTo>
                  <a:lnTo>
                    <a:pt x="658" y="1923"/>
                  </a:lnTo>
                  <a:lnTo>
                    <a:pt x="679" y="2024"/>
                  </a:lnTo>
                  <a:lnTo>
                    <a:pt x="715" y="2118"/>
                  </a:lnTo>
                  <a:lnTo>
                    <a:pt x="773" y="2183"/>
                  </a:lnTo>
                  <a:lnTo>
                    <a:pt x="838" y="2233"/>
                  </a:lnTo>
                  <a:lnTo>
                    <a:pt x="918" y="2248"/>
                  </a:lnTo>
                  <a:lnTo>
                    <a:pt x="1004" y="2233"/>
                  </a:lnTo>
                  <a:lnTo>
                    <a:pt x="1077" y="2183"/>
                  </a:lnTo>
                  <a:lnTo>
                    <a:pt x="1134" y="2110"/>
                  </a:lnTo>
                  <a:lnTo>
                    <a:pt x="1178" y="2016"/>
                  </a:lnTo>
                  <a:lnTo>
                    <a:pt x="1214" y="1908"/>
                  </a:lnTo>
                  <a:lnTo>
                    <a:pt x="1235" y="1785"/>
                  </a:lnTo>
                  <a:lnTo>
                    <a:pt x="1235" y="1662"/>
                  </a:lnTo>
                  <a:lnTo>
                    <a:pt x="1228" y="1547"/>
                  </a:lnTo>
                  <a:lnTo>
                    <a:pt x="1207" y="1431"/>
                  </a:lnTo>
                  <a:lnTo>
                    <a:pt x="1170" y="1337"/>
                  </a:lnTo>
                  <a:lnTo>
                    <a:pt x="1127" y="1258"/>
                  </a:lnTo>
                  <a:lnTo>
                    <a:pt x="1062" y="1200"/>
                  </a:lnTo>
                  <a:lnTo>
                    <a:pt x="975" y="1178"/>
                  </a:lnTo>
                  <a:close/>
                  <a:moveTo>
                    <a:pt x="1221" y="0"/>
                  </a:moveTo>
                  <a:lnTo>
                    <a:pt x="1813" y="0"/>
                  </a:lnTo>
                  <a:lnTo>
                    <a:pt x="1828" y="528"/>
                  </a:lnTo>
                  <a:lnTo>
                    <a:pt x="1835" y="1070"/>
                  </a:lnTo>
                  <a:lnTo>
                    <a:pt x="1835" y="1619"/>
                  </a:lnTo>
                  <a:lnTo>
                    <a:pt x="1828" y="2168"/>
                  </a:lnTo>
                  <a:lnTo>
                    <a:pt x="1828" y="2710"/>
                  </a:lnTo>
                  <a:lnTo>
                    <a:pt x="1221" y="2710"/>
                  </a:lnTo>
                  <a:lnTo>
                    <a:pt x="1228" y="2530"/>
                  </a:lnTo>
                  <a:lnTo>
                    <a:pt x="1257" y="2363"/>
                  </a:lnTo>
                  <a:lnTo>
                    <a:pt x="1199" y="2399"/>
                  </a:lnTo>
                  <a:lnTo>
                    <a:pt x="1163" y="2450"/>
                  </a:lnTo>
                  <a:lnTo>
                    <a:pt x="1127" y="2515"/>
                  </a:lnTo>
                  <a:lnTo>
                    <a:pt x="1091" y="2573"/>
                  </a:lnTo>
                  <a:lnTo>
                    <a:pt x="1048" y="2623"/>
                  </a:lnTo>
                  <a:lnTo>
                    <a:pt x="961" y="2681"/>
                  </a:lnTo>
                  <a:lnTo>
                    <a:pt x="838" y="2732"/>
                  </a:lnTo>
                  <a:lnTo>
                    <a:pt x="701" y="2754"/>
                  </a:lnTo>
                  <a:lnTo>
                    <a:pt x="549" y="2754"/>
                  </a:lnTo>
                  <a:lnTo>
                    <a:pt x="397" y="2710"/>
                  </a:lnTo>
                  <a:lnTo>
                    <a:pt x="304" y="2660"/>
                  </a:lnTo>
                  <a:lnTo>
                    <a:pt x="224" y="2573"/>
                  </a:lnTo>
                  <a:lnTo>
                    <a:pt x="152" y="2472"/>
                  </a:lnTo>
                  <a:lnTo>
                    <a:pt x="94" y="2356"/>
                  </a:lnTo>
                  <a:lnTo>
                    <a:pt x="51" y="2219"/>
                  </a:lnTo>
                  <a:lnTo>
                    <a:pt x="22" y="2074"/>
                  </a:lnTo>
                  <a:lnTo>
                    <a:pt x="7" y="1923"/>
                  </a:lnTo>
                  <a:lnTo>
                    <a:pt x="0" y="1764"/>
                  </a:lnTo>
                  <a:lnTo>
                    <a:pt x="15" y="1612"/>
                  </a:lnTo>
                  <a:lnTo>
                    <a:pt x="36" y="1453"/>
                  </a:lnTo>
                  <a:lnTo>
                    <a:pt x="80" y="1308"/>
                  </a:lnTo>
                  <a:lnTo>
                    <a:pt x="130" y="1171"/>
                  </a:lnTo>
                  <a:lnTo>
                    <a:pt x="202" y="1048"/>
                  </a:lnTo>
                  <a:lnTo>
                    <a:pt x="282" y="940"/>
                  </a:lnTo>
                  <a:lnTo>
                    <a:pt x="383" y="853"/>
                  </a:lnTo>
                  <a:lnTo>
                    <a:pt x="491" y="788"/>
                  </a:lnTo>
                  <a:lnTo>
                    <a:pt x="621" y="759"/>
                  </a:lnTo>
                  <a:lnTo>
                    <a:pt x="766" y="752"/>
                  </a:lnTo>
                  <a:lnTo>
                    <a:pt x="918" y="781"/>
                  </a:lnTo>
                  <a:lnTo>
                    <a:pt x="1004" y="817"/>
                  </a:lnTo>
                  <a:lnTo>
                    <a:pt x="1077" y="868"/>
                  </a:lnTo>
                  <a:lnTo>
                    <a:pt x="1149" y="933"/>
                  </a:lnTo>
                  <a:lnTo>
                    <a:pt x="1235" y="983"/>
                  </a:lnTo>
                  <a:lnTo>
                    <a:pt x="1221" y="752"/>
                  </a:lnTo>
                  <a:lnTo>
                    <a:pt x="1214" y="506"/>
                  </a:lnTo>
                  <a:lnTo>
                    <a:pt x="1221" y="253"/>
                  </a:lnTo>
                  <a:lnTo>
                    <a:pt x="12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022" y="4258"/>
              <a:ext cx="737" cy="961"/>
            </a:xfrm>
            <a:custGeom>
              <a:avLst/>
              <a:gdLst>
                <a:gd name="T0" fmla="*/ 383 w 737"/>
                <a:gd name="T1" fmla="*/ 144 h 961"/>
                <a:gd name="T2" fmla="*/ 318 w 737"/>
                <a:gd name="T3" fmla="*/ 159 h 961"/>
                <a:gd name="T4" fmla="*/ 260 w 737"/>
                <a:gd name="T5" fmla="*/ 188 h 961"/>
                <a:gd name="T6" fmla="*/ 216 w 737"/>
                <a:gd name="T7" fmla="*/ 238 h 961"/>
                <a:gd name="T8" fmla="*/ 188 w 737"/>
                <a:gd name="T9" fmla="*/ 310 h 961"/>
                <a:gd name="T10" fmla="*/ 180 w 737"/>
                <a:gd name="T11" fmla="*/ 390 h 961"/>
                <a:gd name="T12" fmla="*/ 570 w 737"/>
                <a:gd name="T13" fmla="*/ 390 h 961"/>
                <a:gd name="T14" fmla="*/ 570 w 737"/>
                <a:gd name="T15" fmla="*/ 296 h 961"/>
                <a:gd name="T16" fmla="*/ 541 w 737"/>
                <a:gd name="T17" fmla="*/ 231 h 961"/>
                <a:gd name="T18" fmla="*/ 498 w 737"/>
                <a:gd name="T19" fmla="*/ 180 h 961"/>
                <a:gd name="T20" fmla="*/ 440 w 737"/>
                <a:gd name="T21" fmla="*/ 152 h 961"/>
                <a:gd name="T22" fmla="*/ 383 w 737"/>
                <a:gd name="T23" fmla="*/ 144 h 961"/>
                <a:gd name="T24" fmla="*/ 397 w 737"/>
                <a:gd name="T25" fmla="*/ 0 h 961"/>
                <a:gd name="T26" fmla="*/ 513 w 737"/>
                <a:gd name="T27" fmla="*/ 21 h 961"/>
                <a:gd name="T28" fmla="*/ 599 w 737"/>
                <a:gd name="T29" fmla="*/ 65 h 961"/>
                <a:gd name="T30" fmla="*/ 664 w 737"/>
                <a:gd name="T31" fmla="*/ 137 h 961"/>
                <a:gd name="T32" fmla="*/ 708 w 737"/>
                <a:gd name="T33" fmla="*/ 238 h 961"/>
                <a:gd name="T34" fmla="*/ 729 w 737"/>
                <a:gd name="T35" fmla="*/ 361 h 961"/>
                <a:gd name="T36" fmla="*/ 737 w 737"/>
                <a:gd name="T37" fmla="*/ 506 h 961"/>
                <a:gd name="T38" fmla="*/ 180 w 737"/>
                <a:gd name="T39" fmla="*/ 506 h 961"/>
                <a:gd name="T40" fmla="*/ 180 w 737"/>
                <a:gd name="T41" fmla="*/ 607 h 961"/>
                <a:gd name="T42" fmla="*/ 209 w 737"/>
                <a:gd name="T43" fmla="*/ 686 h 961"/>
                <a:gd name="T44" fmla="*/ 260 w 737"/>
                <a:gd name="T45" fmla="*/ 744 h 961"/>
                <a:gd name="T46" fmla="*/ 325 w 737"/>
                <a:gd name="T47" fmla="*/ 787 h 961"/>
                <a:gd name="T48" fmla="*/ 404 w 737"/>
                <a:gd name="T49" fmla="*/ 816 h 961"/>
                <a:gd name="T50" fmla="*/ 491 w 737"/>
                <a:gd name="T51" fmla="*/ 831 h 961"/>
                <a:gd name="T52" fmla="*/ 578 w 737"/>
                <a:gd name="T53" fmla="*/ 831 h 961"/>
                <a:gd name="T54" fmla="*/ 664 w 737"/>
                <a:gd name="T55" fmla="*/ 816 h 961"/>
                <a:gd name="T56" fmla="*/ 737 w 737"/>
                <a:gd name="T57" fmla="*/ 802 h 961"/>
                <a:gd name="T58" fmla="*/ 729 w 737"/>
                <a:gd name="T59" fmla="*/ 860 h 961"/>
                <a:gd name="T60" fmla="*/ 693 w 737"/>
                <a:gd name="T61" fmla="*/ 910 h 961"/>
                <a:gd name="T62" fmla="*/ 643 w 737"/>
                <a:gd name="T63" fmla="*/ 939 h 961"/>
                <a:gd name="T64" fmla="*/ 570 w 737"/>
                <a:gd name="T65" fmla="*/ 954 h 961"/>
                <a:gd name="T66" fmla="*/ 491 w 737"/>
                <a:gd name="T67" fmla="*/ 961 h 961"/>
                <a:gd name="T68" fmla="*/ 411 w 737"/>
                <a:gd name="T69" fmla="*/ 961 h 961"/>
                <a:gd name="T70" fmla="*/ 339 w 737"/>
                <a:gd name="T71" fmla="*/ 954 h 961"/>
                <a:gd name="T72" fmla="*/ 274 w 737"/>
                <a:gd name="T73" fmla="*/ 939 h 961"/>
                <a:gd name="T74" fmla="*/ 238 w 737"/>
                <a:gd name="T75" fmla="*/ 932 h 961"/>
                <a:gd name="T76" fmla="*/ 151 w 737"/>
                <a:gd name="T77" fmla="*/ 881 h 961"/>
                <a:gd name="T78" fmla="*/ 86 w 737"/>
                <a:gd name="T79" fmla="*/ 809 h 961"/>
                <a:gd name="T80" fmla="*/ 43 w 737"/>
                <a:gd name="T81" fmla="*/ 722 h 961"/>
                <a:gd name="T82" fmla="*/ 14 w 737"/>
                <a:gd name="T83" fmla="*/ 628 h 961"/>
                <a:gd name="T84" fmla="*/ 0 w 737"/>
                <a:gd name="T85" fmla="*/ 520 h 961"/>
                <a:gd name="T86" fmla="*/ 7 w 737"/>
                <a:gd name="T87" fmla="*/ 412 h 961"/>
                <a:gd name="T88" fmla="*/ 29 w 737"/>
                <a:gd name="T89" fmla="*/ 303 h 961"/>
                <a:gd name="T90" fmla="*/ 72 w 737"/>
                <a:gd name="T91" fmla="*/ 209 h 961"/>
                <a:gd name="T92" fmla="*/ 130 w 737"/>
                <a:gd name="T93" fmla="*/ 130 h 961"/>
                <a:gd name="T94" fmla="*/ 202 w 737"/>
                <a:gd name="T95" fmla="*/ 58 h 961"/>
                <a:gd name="T96" fmla="*/ 289 w 737"/>
                <a:gd name="T97" fmla="*/ 14 h 961"/>
                <a:gd name="T98" fmla="*/ 397 w 737"/>
                <a:gd name="T9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37" h="961">
                  <a:moveTo>
                    <a:pt x="383" y="144"/>
                  </a:moveTo>
                  <a:lnTo>
                    <a:pt x="318" y="159"/>
                  </a:lnTo>
                  <a:lnTo>
                    <a:pt x="260" y="188"/>
                  </a:lnTo>
                  <a:lnTo>
                    <a:pt x="216" y="238"/>
                  </a:lnTo>
                  <a:lnTo>
                    <a:pt x="188" y="310"/>
                  </a:lnTo>
                  <a:lnTo>
                    <a:pt x="180" y="390"/>
                  </a:lnTo>
                  <a:lnTo>
                    <a:pt x="570" y="390"/>
                  </a:lnTo>
                  <a:lnTo>
                    <a:pt x="570" y="296"/>
                  </a:lnTo>
                  <a:lnTo>
                    <a:pt x="541" y="231"/>
                  </a:lnTo>
                  <a:lnTo>
                    <a:pt x="498" y="180"/>
                  </a:lnTo>
                  <a:lnTo>
                    <a:pt x="440" y="152"/>
                  </a:lnTo>
                  <a:lnTo>
                    <a:pt x="383" y="144"/>
                  </a:lnTo>
                  <a:close/>
                  <a:moveTo>
                    <a:pt x="397" y="0"/>
                  </a:moveTo>
                  <a:lnTo>
                    <a:pt x="513" y="21"/>
                  </a:lnTo>
                  <a:lnTo>
                    <a:pt x="599" y="65"/>
                  </a:lnTo>
                  <a:lnTo>
                    <a:pt x="664" y="137"/>
                  </a:lnTo>
                  <a:lnTo>
                    <a:pt x="708" y="238"/>
                  </a:lnTo>
                  <a:lnTo>
                    <a:pt x="729" y="361"/>
                  </a:lnTo>
                  <a:lnTo>
                    <a:pt x="737" y="506"/>
                  </a:lnTo>
                  <a:lnTo>
                    <a:pt x="180" y="506"/>
                  </a:lnTo>
                  <a:lnTo>
                    <a:pt x="180" y="607"/>
                  </a:lnTo>
                  <a:lnTo>
                    <a:pt x="209" y="686"/>
                  </a:lnTo>
                  <a:lnTo>
                    <a:pt x="260" y="744"/>
                  </a:lnTo>
                  <a:lnTo>
                    <a:pt x="325" y="787"/>
                  </a:lnTo>
                  <a:lnTo>
                    <a:pt x="404" y="816"/>
                  </a:lnTo>
                  <a:lnTo>
                    <a:pt x="491" y="831"/>
                  </a:lnTo>
                  <a:lnTo>
                    <a:pt x="578" y="831"/>
                  </a:lnTo>
                  <a:lnTo>
                    <a:pt x="664" y="816"/>
                  </a:lnTo>
                  <a:lnTo>
                    <a:pt x="737" y="802"/>
                  </a:lnTo>
                  <a:lnTo>
                    <a:pt x="729" y="860"/>
                  </a:lnTo>
                  <a:lnTo>
                    <a:pt x="693" y="910"/>
                  </a:lnTo>
                  <a:lnTo>
                    <a:pt x="643" y="939"/>
                  </a:lnTo>
                  <a:lnTo>
                    <a:pt x="570" y="954"/>
                  </a:lnTo>
                  <a:lnTo>
                    <a:pt x="491" y="961"/>
                  </a:lnTo>
                  <a:lnTo>
                    <a:pt x="411" y="961"/>
                  </a:lnTo>
                  <a:lnTo>
                    <a:pt x="339" y="954"/>
                  </a:lnTo>
                  <a:lnTo>
                    <a:pt x="274" y="939"/>
                  </a:lnTo>
                  <a:lnTo>
                    <a:pt x="238" y="932"/>
                  </a:lnTo>
                  <a:lnTo>
                    <a:pt x="151" y="881"/>
                  </a:lnTo>
                  <a:lnTo>
                    <a:pt x="86" y="809"/>
                  </a:lnTo>
                  <a:lnTo>
                    <a:pt x="43" y="722"/>
                  </a:lnTo>
                  <a:lnTo>
                    <a:pt x="14" y="628"/>
                  </a:lnTo>
                  <a:lnTo>
                    <a:pt x="0" y="520"/>
                  </a:lnTo>
                  <a:lnTo>
                    <a:pt x="7" y="412"/>
                  </a:lnTo>
                  <a:lnTo>
                    <a:pt x="29" y="303"/>
                  </a:lnTo>
                  <a:lnTo>
                    <a:pt x="72" y="209"/>
                  </a:lnTo>
                  <a:lnTo>
                    <a:pt x="130" y="130"/>
                  </a:lnTo>
                  <a:lnTo>
                    <a:pt x="202" y="58"/>
                  </a:lnTo>
                  <a:lnTo>
                    <a:pt x="289" y="14"/>
                  </a:lnTo>
                  <a:lnTo>
                    <a:pt x="3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032" y="4272"/>
              <a:ext cx="751" cy="918"/>
            </a:xfrm>
            <a:custGeom>
              <a:avLst/>
              <a:gdLst>
                <a:gd name="T0" fmla="*/ 484 w 751"/>
                <a:gd name="T1" fmla="*/ 0 h 918"/>
                <a:gd name="T2" fmla="*/ 592 w 751"/>
                <a:gd name="T3" fmla="*/ 7 h 918"/>
                <a:gd name="T4" fmla="*/ 665 w 751"/>
                <a:gd name="T5" fmla="*/ 51 h 918"/>
                <a:gd name="T6" fmla="*/ 708 w 751"/>
                <a:gd name="T7" fmla="*/ 130 h 918"/>
                <a:gd name="T8" fmla="*/ 737 w 751"/>
                <a:gd name="T9" fmla="*/ 217 h 918"/>
                <a:gd name="T10" fmla="*/ 744 w 751"/>
                <a:gd name="T11" fmla="*/ 325 h 918"/>
                <a:gd name="T12" fmla="*/ 751 w 751"/>
                <a:gd name="T13" fmla="*/ 441 h 918"/>
                <a:gd name="T14" fmla="*/ 744 w 751"/>
                <a:gd name="T15" fmla="*/ 564 h 918"/>
                <a:gd name="T16" fmla="*/ 737 w 751"/>
                <a:gd name="T17" fmla="*/ 687 h 918"/>
                <a:gd name="T18" fmla="*/ 737 w 751"/>
                <a:gd name="T19" fmla="*/ 802 h 918"/>
                <a:gd name="T20" fmla="*/ 744 w 751"/>
                <a:gd name="T21" fmla="*/ 918 h 918"/>
                <a:gd name="T22" fmla="*/ 578 w 751"/>
                <a:gd name="T23" fmla="*/ 918 h 918"/>
                <a:gd name="T24" fmla="*/ 571 w 751"/>
                <a:gd name="T25" fmla="*/ 766 h 918"/>
                <a:gd name="T26" fmla="*/ 578 w 751"/>
                <a:gd name="T27" fmla="*/ 614 h 918"/>
                <a:gd name="T28" fmla="*/ 578 w 751"/>
                <a:gd name="T29" fmla="*/ 470 h 918"/>
                <a:gd name="T30" fmla="*/ 571 w 751"/>
                <a:gd name="T31" fmla="*/ 325 h 918"/>
                <a:gd name="T32" fmla="*/ 556 w 751"/>
                <a:gd name="T33" fmla="*/ 188 h 918"/>
                <a:gd name="T34" fmla="*/ 462 w 751"/>
                <a:gd name="T35" fmla="*/ 152 h 918"/>
                <a:gd name="T36" fmla="*/ 383 w 751"/>
                <a:gd name="T37" fmla="*/ 145 h 918"/>
                <a:gd name="T38" fmla="*/ 318 w 751"/>
                <a:gd name="T39" fmla="*/ 174 h 918"/>
                <a:gd name="T40" fmla="*/ 267 w 751"/>
                <a:gd name="T41" fmla="*/ 217 h 918"/>
                <a:gd name="T42" fmla="*/ 224 w 751"/>
                <a:gd name="T43" fmla="*/ 289 h 918"/>
                <a:gd name="T44" fmla="*/ 188 w 751"/>
                <a:gd name="T45" fmla="*/ 369 h 918"/>
                <a:gd name="T46" fmla="*/ 166 w 751"/>
                <a:gd name="T47" fmla="*/ 470 h 918"/>
                <a:gd name="T48" fmla="*/ 152 w 751"/>
                <a:gd name="T49" fmla="*/ 578 h 918"/>
                <a:gd name="T50" fmla="*/ 152 w 751"/>
                <a:gd name="T51" fmla="*/ 687 h 918"/>
                <a:gd name="T52" fmla="*/ 159 w 751"/>
                <a:gd name="T53" fmla="*/ 802 h 918"/>
                <a:gd name="T54" fmla="*/ 166 w 751"/>
                <a:gd name="T55" fmla="*/ 918 h 918"/>
                <a:gd name="T56" fmla="*/ 0 w 751"/>
                <a:gd name="T57" fmla="*/ 918 h 918"/>
                <a:gd name="T58" fmla="*/ 0 w 751"/>
                <a:gd name="T59" fmla="*/ 22 h 918"/>
                <a:gd name="T60" fmla="*/ 166 w 751"/>
                <a:gd name="T61" fmla="*/ 22 h 918"/>
                <a:gd name="T62" fmla="*/ 166 w 751"/>
                <a:gd name="T63" fmla="*/ 87 h 918"/>
                <a:gd name="T64" fmla="*/ 166 w 751"/>
                <a:gd name="T65" fmla="*/ 145 h 918"/>
                <a:gd name="T66" fmla="*/ 152 w 751"/>
                <a:gd name="T67" fmla="*/ 188 h 918"/>
                <a:gd name="T68" fmla="*/ 202 w 751"/>
                <a:gd name="T69" fmla="*/ 138 h 918"/>
                <a:gd name="T70" fmla="*/ 260 w 751"/>
                <a:gd name="T71" fmla="*/ 87 h 918"/>
                <a:gd name="T72" fmla="*/ 318 w 751"/>
                <a:gd name="T73" fmla="*/ 44 h 918"/>
                <a:gd name="T74" fmla="*/ 397 w 751"/>
                <a:gd name="T75" fmla="*/ 15 h 918"/>
                <a:gd name="T76" fmla="*/ 484 w 751"/>
                <a:gd name="T77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1" h="918">
                  <a:moveTo>
                    <a:pt x="484" y="0"/>
                  </a:moveTo>
                  <a:lnTo>
                    <a:pt x="592" y="7"/>
                  </a:lnTo>
                  <a:lnTo>
                    <a:pt x="665" y="51"/>
                  </a:lnTo>
                  <a:lnTo>
                    <a:pt x="708" y="130"/>
                  </a:lnTo>
                  <a:lnTo>
                    <a:pt x="737" y="217"/>
                  </a:lnTo>
                  <a:lnTo>
                    <a:pt x="744" y="325"/>
                  </a:lnTo>
                  <a:lnTo>
                    <a:pt x="751" y="441"/>
                  </a:lnTo>
                  <a:lnTo>
                    <a:pt x="744" y="564"/>
                  </a:lnTo>
                  <a:lnTo>
                    <a:pt x="737" y="687"/>
                  </a:lnTo>
                  <a:lnTo>
                    <a:pt x="737" y="802"/>
                  </a:lnTo>
                  <a:lnTo>
                    <a:pt x="744" y="918"/>
                  </a:lnTo>
                  <a:lnTo>
                    <a:pt x="578" y="918"/>
                  </a:lnTo>
                  <a:lnTo>
                    <a:pt x="571" y="766"/>
                  </a:lnTo>
                  <a:lnTo>
                    <a:pt x="578" y="614"/>
                  </a:lnTo>
                  <a:lnTo>
                    <a:pt x="578" y="470"/>
                  </a:lnTo>
                  <a:lnTo>
                    <a:pt x="571" y="325"/>
                  </a:lnTo>
                  <a:lnTo>
                    <a:pt x="556" y="188"/>
                  </a:lnTo>
                  <a:lnTo>
                    <a:pt x="462" y="152"/>
                  </a:lnTo>
                  <a:lnTo>
                    <a:pt x="383" y="145"/>
                  </a:lnTo>
                  <a:lnTo>
                    <a:pt x="318" y="174"/>
                  </a:lnTo>
                  <a:lnTo>
                    <a:pt x="267" y="217"/>
                  </a:lnTo>
                  <a:lnTo>
                    <a:pt x="224" y="289"/>
                  </a:lnTo>
                  <a:lnTo>
                    <a:pt x="188" y="369"/>
                  </a:lnTo>
                  <a:lnTo>
                    <a:pt x="166" y="470"/>
                  </a:lnTo>
                  <a:lnTo>
                    <a:pt x="152" y="578"/>
                  </a:lnTo>
                  <a:lnTo>
                    <a:pt x="152" y="687"/>
                  </a:lnTo>
                  <a:lnTo>
                    <a:pt x="159" y="802"/>
                  </a:lnTo>
                  <a:lnTo>
                    <a:pt x="166" y="918"/>
                  </a:lnTo>
                  <a:lnTo>
                    <a:pt x="0" y="918"/>
                  </a:lnTo>
                  <a:lnTo>
                    <a:pt x="0" y="22"/>
                  </a:lnTo>
                  <a:lnTo>
                    <a:pt x="166" y="22"/>
                  </a:lnTo>
                  <a:lnTo>
                    <a:pt x="166" y="87"/>
                  </a:lnTo>
                  <a:lnTo>
                    <a:pt x="166" y="145"/>
                  </a:lnTo>
                  <a:lnTo>
                    <a:pt x="152" y="188"/>
                  </a:lnTo>
                  <a:lnTo>
                    <a:pt x="202" y="138"/>
                  </a:lnTo>
                  <a:lnTo>
                    <a:pt x="260" y="87"/>
                  </a:lnTo>
                  <a:lnTo>
                    <a:pt x="318" y="44"/>
                  </a:lnTo>
                  <a:lnTo>
                    <a:pt x="397" y="15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840" y="464"/>
              <a:ext cx="1228" cy="1951"/>
            </a:xfrm>
            <a:custGeom>
              <a:avLst/>
              <a:gdLst>
                <a:gd name="T0" fmla="*/ 1228 w 1228"/>
                <a:gd name="T1" fmla="*/ 0 h 1951"/>
                <a:gd name="T2" fmla="*/ 1228 w 1228"/>
                <a:gd name="T3" fmla="*/ 600 h 1951"/>
                <a:gd name="T4" fmla="*/ 1105 w 1228"/>
                <a:gd name="T5" fmla="*/ 564 h 1951"/>
                <a:gd name="T6" fmla="*/ 983 w 1228"/>
                <a:gd name="T7" fmla="*/ 557 h 1951"/>
                <a:gd name="T8" fmla="*/ 867 w 1228"/>
                <a:gd name="T9" fmla="*/ 578 h 1951"/>
                <a:gd name="T10" fmla="*/ 759 w 1228"/>
                <a:gd name="T11" fmla="*/ 629 h 1951"/>
                <a:gd name="T12" fmla="*/ 672 w 1228"/>
                <a:gd name="T13" fmla="*/ 687 h 1951"/>
                <a:gd name="T14" fmla="*/ 614 w 1228"/>
                <a:gd name="T15" fmla="*/ 766 h 1951"/>
                <a:gd name="T16" fmla="*/ 614 w 1228"/>
                <a:gd name="T17" fmla="*/ 1951 h 1951"/>
                <a:gd name="T18" fmla="*/ 0 w 1228"/>
                <a:gd name="T19" fmla="*/ 1951 h 1951"/>
                <a:gd name="T20" fmla="*/ 0 w 1228"/>
                <a:gd name="T21" fmla="*/ 58 h 1951"/>
                <a:gd name="T22" fmla="*/ 614 w 1228"/>
                <a:gd name="T23" fmla="*/ 58 h 1951"/>
                <a:gd name="T24" fmla="*/ 585 w 1228"/>
                <a:gd name="T25" fmla="*/ 224 h 1951"/>
                <a:gd name="T26" fmla="*/ 578 w 1228"/>
                <a:gd name="T27" fmla="*/ 412 h 1951"/>
                <a:gd name="T28" fmla="*/ 636 w 1228"/>
                <a:gd name="T29" fmla="*/ 340 h 1951"/>
                <a:gd name="T30" fmla="*/ 694 w 1228"/>
                <a:gd name="T31" fmla="*/ 260 h 1951"/>
                <a:gd name="T32" fmla="*/ 759 w 1228"/>
                <a:gd name="T33" fmla="*/ 195 h 1951"/>
                <a:gd name="T34" fmla="*/ 824 w 1228"/>
                <a:gd name="T35" fmla="*/ 130 h 1951"/>
                <a:gd name="T36" fmla="*/ 903 w 1228"/>
                <a:gd name="T37" fmla="*/ 72 h 1951"/>
                <a:gd name="T38" fmla="*/ 997 w 1228"/>
                <a:gd name="T39" fmla="*/ 36 h 1951"/>
                <a:gd name="T40" fmla="*/ 1105 w 1228"/>
                <a:gd name="T41" fmla="*/ 7 h 1951"/>
                <a:gd name="T42" fmla="*/ 1228 w 1228"/>
                <a:gd name="T43" fmla="*/ 0 h 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951">
                  <a:moveTo>
                    <a:pt x="1228" y="0"/>
                  </a:moveTo>
                  <a:lnTo>
                    <a:pt x="1228" y="600"/>
                  </a:lnTo>
                  <a:lnTo>
                    <a:pt x="1105" y="564"/>
                  </a:lnTo>
                  <a:lnTo>
                    <a:pt x="983" y="557"/>
                  </a:lnTo>
                  <a:lnTo>
                    <a:pt x="867" y="578"/>
                  </a:lnTo>
                  <a:lnTo>
                    <a:pt x="759" y="629"/>
                  </a:lnTo>
                  <a:lnTo>
                    <a:pt x="672" y="687"/>
                  </a:lnTo>
                  <a:lnTo>
                    <a:pt x="614" y="766"/>
                  </a:lnTo>
                  <a:lnTo>
                    <a:pt x="614" y="1951"/>
                  </a:lnTo>
                  <a:lnTo>
                    <a:pt x="0" y="1951"/>
                  </a:lnTo>
                  <a:lnTo>
                    <a:pt x="0" y="58"/>
                  </a:lnTo>
                  <a:lnTo>
                    <a:pt x="614" y="58"/>
                  </a:lnTo>
                  <a:lnTo>
                    <a:pt x="585" y="224"/>
                  </a:lnTo>
                  <a:lnTo>
                    <a:pt x="578" y="412"/>
                  </a:lnTo>
                  <a:lnTo>
                    <a:pt x="636" y="340"/>
                  </a:lnTo>
                  <a:lnTo>
                    <a:pt x="694" y="260"/>
                  </a:lnTo>
                  <a:lnTo>
                    <a:pt x="759" y="195"/>
                  </a:lnTo>
                  <a:lnTo>
                    <a:pt x="824" y="130"/>
                  </a:lnTo>
                  <a:lnTo>
                    <a:pt x="903" y="72"/>
                  </a:lnTo>
                  <a:lnTo>
                    <a:pt x="997" y="36"/>
                  </a:lnTo>
                  <a:lnTo>
                    <a:pt x="1105" y="7"/>
                  </a:lnTo>
                  <a:lnTo>
                    <a:pt x="12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3548" y="4294"/>
              <a:ext cx="166" cy="89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3548" y="3962"/>
              <a:ext cx="166" cy="1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840" y="4272"/>
              <a:ext cx="506" cy="918"/>
            </a:xfrm>
            <a:custGeom>
              <a:avLst/>
              <a:gdLst>
                <a:gd name="T0" fmla="*/ 419 w 506"/>
                <a:gd name="T1" fmla="*/ 0 h 918"/>
                <a:gd name="T2" fmla="*/ 506 w 506"/>
                <a:gd name="T3" fmla="*/ 7 h 918"/>
                <a:gd name="T4" fmla="*/ 506 w 506"/>
                <a:gd name="T5" fmla="*/ 152 h 918"/>
                <a:gd name="T6" fmla="*/ 412 w 506"/>
                <a:gd name="T7" fmla="*/ 145 h 918"/>
                <a:gd name="T8" fmla="*/ 332 w 506"/>
                <a:gd name="T9" fmla="*/ 159 h 918"/>
                <a:gd name="T10" fmla="*/ 275 w 506"/>
                <a:gd name="T11" fmla="*/ 195 h 918"/>
                <a:gd name="T12" fmla="*/ 231 w 506"/>
                <a:gd name="T13" fmla="*/ 246 h 918"/>
                <a:gd name="T14" fmla="*/ 195 w 506"/>
                <a:gd name="T15" fmla="*/ 318 h 918"/>
                <a:gd name="T16" fmla="*/ 181 w 506"/>
                <a:gd name="T17" fmla="*/ 405 h 918"/>
                <a:gd name="T18" fmla="*/ 166 w 506"/>
                <a:gd name="T19" fmla="*/ 499 h 918"/>
                <a:gd name="T20" fmla="*/ 159 w 506"/>
                <a:gd name="T21" fmla="*/ 600 h 918"/>
                <a:gd name="T22" fmla="*/ 166 w 506"/>
                <a:gd name="T23" fmla="*/ 708 h 918"/>
                <a:gd name="T24" fmla="*/ 166 w 506"/>
                <a:gd name="T25" fmla="*/ 810 h 918"/>
                <a:gd name="T26" fmla="*/ 173 w 506"/>
                <a:gd name="T27" fmla="*/ 918 h 918"/>
                <a:gd name="T28" fmla="*/ 0 w 506"/>
                <a:gd name="T29" fmla="*/ 918 h 918"/>
                <a:gd name="T30" fmla="*/ 0 w 506"/>
                <a:gd name="T31" fmla="*/ 22 h 918"/>
                <a:gd name="T32" fmla="*/ 173 w 506"/>
                <a:gd name="T33" fmla="*/ 22 h 918"/>
                <a:gd name="T34" fmla="*/ 173 w 506"/>
                <a:gd name="T35" fmla="*/ 174 h 918"/>
                <a:gd name="T36" fmla="*/ 210 w 506"/>
                <a:gd name="T37" fmla="*/ 123 h 918"/>
                <a:gd name="T38" fmla="*/ 246 w 506"/>
                <a:gd name="T39" fmla="*/ 80 h 918"/>
                <a:gd name="T40" fmla="*/ 296 w 506"/>
                <a:gd name="T41" fmla="*/ 44 h 918"/>
                <a:gd name="T42" fmla="*/ 347 w 506"/>
                <a:gd name="T43" fmla="*/ 15 h 918"/>
                <a:gd name="T44" fmla="*/ 419 w 506"/>
                <a:gd name="T45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6" h="918">
                  <a:moveTo>
                    <a:pt x="419" y="0"/>
                  </a:moveTo>
                  <a:lnTo>
                    <a:pt x="506" y="7"/>
                  </a:lnTo>
                  <a:lnTo>
                    <a:pt x="506" y="152"/>
                  </a:lnTo>
                  <a:lnTo>
                    <a:pt x="412" y="145"/>
                  </a:lnTo>
                  <a:lnTo>
                    <a:pt x="332" y="159"/>
                  </a:lnTo>
                  <a:lnTo>
                    <a:pt x="275" y="195"/>
                  </a:lnTo>
                  <a:lnTo>
                    <a:pt x="231" y="246"/>
                  </a:lnTo>
                  <a:lnTo>
                    <a:pt x="195" y="318"/>
                  </a:lnTo>
                  <a:lnTo>
                    <a:pt x="181" y="405"/>
                  </a:lnTo>
                  <a:lnTo>
                    <a:pt x="166" y="499"/>
                  </a:lnTo>
                  <a:lnTo>
                    <a:pt x="159" y="600"/>
                  </a:lnTo>
                  <a:lnTo>
                    <a:pt x="166" y="708"/>
                  </a:lnTo>
                  <a:lnTo>
                    <a:pt x="166" y="810"/>
                  </a:lnTo>
                  <a:lnTo>
                    <a:pt x="173" y="918"/>
                  </a:lnTo>
                  <a:lnTo>
                    <a:pt x="0" y="918"/>
                  </a:lnTo>
                  <a:lnTo>
                    <a:pt x="0" y="22"/>
                  </a:lnTo>
                  <a:lnTo>
                    <a:pt x="173" y="22"/>
                  </a:lnTo>
                  <a:lnTo>
                    <a:pt x="173" y="174"/>
                  </a:lnTo>
                  <a:lnTo>
                    <a:pt x="210" y="123"/>
                  </a:lnTo>
                  <a:lnTo>
                    <a:pt x="246" y="80"/>
                  </a:lnTo>
                  <a:lnTo>
                    <a:pt x="296" y="44"/>
                  </a:lnTo>
                  <a:lnTo>
                    <a:pt x="347" y="15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1807" y="4265"/>
              <a:ext cx="831" cy="939"/>
            </a:xfrm>
            <a:custGeom>
              <a:avLst/>
              <a:gdLst>
                <a:gd name="T0" fmla="*/ 332 w 831"/>
                <a:gd name="T1" fmla="*/ 506 h 939"/>
                <a:gd name="T2" fmla="*/ 210 w 831"/>
                <a:gd name="T3" fmla="*/ 600 h 939"/>
                <a:gd name="T4" fmla="*/ 202 w 831"/>
                <a:gd name="T5" fmla="*/ 744 h 939"/>
                <a:gd name="T6" fmla="*/ 347 w 831"/>
                <a:gd name="T7" fmla="*/ 809 h 939"/>
                <a:gd name="T8" fmla="*/ 484 w 831"/>
                <a:gd name="T9" fmla="*/ 759 h 939"/>
                <a:gd name="T10" fmla="*/ 535 w 831"/>
                <a:gd name="T11" fmla="*/ 499 h 939"/>
                <a:gd name="T12" fmla="*/ 340 w 831"/>
                <a:gd name="T13" fmla="*/ 0 h 939"/>
                <a:gd name="T14" fmla="*/ 498 w 831"/>
                <a:gd name="T15" fmla="*/ 22 h 939"/>
                <a:gd name="T16" fmla="*/ 629 w 831"/>
                <a:gd name="T17" fmla="*/ 72 h 939"/>
                <a:gd name="T18" fmla="*/ 708 w 831"/>
                <a:gd name="T19" fmla="*/ 202 h 939"/>
                <a:gd name="T20" fmla="*/ 708 w 831"/>
                <a:gd name="T21" fmla="*/ 419 h 939"/>
                <a:gd name="T22" fmla="*/ 686 w 831"/>
                <a:gd name="T23" fmla="*/ 650 h 939"/>
                <a:gd name="T24" fmla="*/ 722 w 831"/>
                <a:gd name="T25" fmla="*/ 802 h 939"/>
                <a:gd name="T26" fmla="*/ 780 w 831"/>
                <a:gd name="T27" fmla="*/ 831 h 939"/>
                <a:gd name="T28" fmla="*/ 831 w 831"/>
                <a:gd name="T29" fmla="*/ 882 h 939"/>
                <a:gd name="T30" fmla="*/ 766 w 831"/>
                <a:gd name="T31" fmla="*/ 939 h 939"/>
                <a:gd name="T32" fmla="*/ 621 w 831"/>
                <a:gd name="T33" fmla="*/ 925 h 939"/>
                <a:gd name="T34" fmla="*/ 556 w 831"/>
                <a:gd name="T35" fmla="*/ 831 h 939"/>
                <a:gd name="T36" fmla="*/ 397 w 831"/>
                <a:gd name="T37" fmla="*/ 925 h 939"/>
                <a:gd name="T38" fmla="*/ 217 w 831"/>
                <a:gd name="T39" fmla="*/ 939 h 939"/>
                <a:gd name="T40" fmla="*/ 72 w 831"/>
                <a:gd name="T41" fmla="*/ 867 h 939"/>
                <a:gd name="T42" fmla="*/ 0 w 831"/>
                <a:gd name="T43" fmla="*/ 708 h 939"/>
                <a:gd name="T44" fmla="*/ 51 w 831"/>
                <a:gd name="T45" fmla="*/ 535 h 939"/>
                <a:gd name="T46" fmla="*/ 188 w 831"/>
                <a:gd name="T47" fmla="*/ 441 h 939"/>
                <a:gd name="T48" fmla="*/ 397 w 831"/>
                <a:gd name="T49" fmla="*/ 405 h 939"/>
                <a:gd name="T50" fmla="*/ 542 w 831"/>
                <a:gd name="T51" fmla="*/ 318 h 939"/>
                <a:gd name="T52" fmla="*/ 513 w 831"/>
                <a:gd name="T53" fmla="*/ 195 h 939"/>
                <a:gd name="T54" fmla="*/ 412 w 831"/>
                <a:gd name="T55" fmla="*/ 137 h 939"/>
                <a:gd name="T56" fmla="*/ 282 w 831"/>
                <a:gd name="T57" fmla="*/ 137 h 939"/>
                <a:gd name="T58" fmla="*/ 145 w 831"/>
                <a:gd name="T59" fmla="*/ 166 h 939"/>
                <a:gd name="T60" fmla="*/ 94 w 831"/>
                <a:gd name="T61" fmla="*/ 123 h 939"/>
                <a:gd name="T62" fmla="*/ 188 w 831"/>
                <a:gd name="T63" fmla="*/ 36 h 939"/>
                <a:gd name="T64" fmla="*/ 340 w 831"/>
                <a:gd name="T65" fmla="*/ 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939">
                  <a:moveTo>
                    <a:pt x="426" y="484"/>
                  </a:moveTo>
                  <a:lnTo>
                    <a:pt x="332" y="506"/>
                  </a:lnTo>
                  <a:lnTo>
                    <a:pt x="260" y="542"/>
                  </a:lnTo>
                  <a:lnTo>
                    <a:pt x="210" y="600"/>
                  </a:lnTo>
                  <a:lnTo>
                    <a:pt x="188" y="672"/>
                  </a:lnTo>
                  <a:lnTo>
                    <a:pt x="202" y="744"/>
                  </a:lnTo>
                  <a:lnTo>
                    <a:pt x="253" y="809"/>
                  </a:lnTo>
                  <a:lnTo>
                    <a:pt x="347" y="809"/>
                  </a:lnTo>
                  <a:lnTo>
                    <a:pt x="426" y="795"/>
                  </a:lnTo>
                  <a:lnTo>
                    <a:pt x="484" y="759"/>
                  </a:lnTo>
                  <a:lnTo>
                    <a:pt x="535" y="715"/>
                  </a:lnTo>
                  <a:lnTo>
                    <a:pt x="535" y="499"/>
                  </a:lnTo>
                  <a:lnTo>
                    <a:pt x="426" y="484"/>
                  </a:lnTo>
                  <a:close/>
                  <a:moveTo>
                    <a:pt x="340" y="0"/>
                  </a:moveTo>
                  <a:lnTo>
                    <a:pt x="419" y="7"/>
                  </a:lnTo>
                  <a:lnTo>
                    <a:pt x="498" y="22"/>
                  </a:lnTo>
                  <a:lnTo>
                    <a:pt x="571" y="43"/>
                  </a:lnTo>
                  <a:lnTo>
                    <a:pt x="629" y="72"/>
                  </a:lnTo>
                  <a:lnTo>
                    <a:pt x="665" y="108"/>
                  </a:lnTo>
                  <a:lnTo>
                    <a:pt x="708" y="202"/>
                  </a:lnTo>
                  <a:lnTo>
                    <a:pt x="715" y="303"/>
                  </a:lnTo>
                  <a:lnTo>
                    <a:pt x="708" y="419"/>
                  </a:lnTo>
                  <a:lnTo>
                    <a:pt x="694" y="535"/>
                  </a:lnTo>
                  <a:lnTo>
                    <a:pt x="686" y="650"/>
                  </a:lnTo>
                  <a:lnTo>
                    <a:pt x="701" y="773"/>
                  </a:lnTo>
                  <a:lnTo>
                    <a:pt x="722" y="802"/>
                  </a:lnTo>
                  <a:lnTo>
                    <a:pt x="751" y="824"/>
                  </a:lnTo>
                  <a:lnTo>
                    <a:pt x="780" y="831"/>
                  </a:lnTo>
                  <a:lnTo>
                    <a:pt x="809" y="853"/>
                  </a:lnTo>
                  <a:lnTo>
                    <a:pt x="831" y="882"/>
                  </a:lnTo>
                  <a:lnTo>
                    <a:pt x="831" y="925"/>
                  </a:lnTo>
                  <a:lnTo>
                    <a:pt x="766" y="939"/>
                  </a:lnTo>
                  <a:lnTo>
                    <a:pt x="686" y="939"/>
                  </a:lnTo>
                  <a:lnTo>
                    <a:pt x="621" y="925"/>
                  </a:lnTo>
                  <a:lnTo>
                    <a:pt x="578" y="889"/>
                  </a:lnTo>
                  <a:lnTo>
                    <a:pt x="556" y="831"/>
                  </a:lnTo>
                  <a:lnTo>
                    <a:pt x="477" y="889"/>
                  </a:lnTo>
                  <a:lnTo>
                    <a:pt x="397" y="925"/>
                  </a:lnTo>
                  <a:lnTo>
                    <a:pt x="303" y="939"/>
                  </a:lnTo>
                  <a:lnTo>
                    <a:pt x="217" y="939"/>
                  </a:lnTo>
                  <a:lnTo>
                    <a:pt x="137" y="910"/>
                  </a:lnTo>
                  <a:lnTo>
                    <a:pt x="72" y="867"/>
                  </a:lnTo>
                  <a:lnTo>
                    <a:pt x="22" y="795"/>
                  </a:lnTo>
                  <a:lnTo>
                    <a:pt x="0" y="708"/>
                  </a:lnTo>
                  <a:lnTo>
                    <a:pt x="14" y="607"/>
                  </a:lnTo>
                  <a:lnTo>
                    <a:pt x="51" y="535"/>
                  </a:lnTo>
                  <a:lnTo>
                    <a:pt x="108" y="484"/>
                  </a:lnTo>
                  <a:lnTo>
                    <a:pt x="188" y="441"/>
                  </a:lnTo>
                  <a:lnTo>
                    <a:pt x="282" y="412"/>
                  </a:lnTo>
                  <a:lnTo>
                    <a:pt x="397" y="405"/>
                  </a:lnTo>
                  <a:lnTo>
                    <a:pt x="513" y="405"/>
                  </a:lnTo>
                  <a:lnTo>
                    <a:pt x="542" y="318"/>
                  </a:lnTo>
                  <a:lnTo>
                    <a:pt x="535" y="253"/>
                  </a:lnTo>
                  <a:lnTo>
                    <a:pt x="513" y="195"/>
                  </a:lnTo>
                  <a:lnTo>
                    <a:pt x="470" y="159"/>
                  </a:lnTo>
                  <a:lnTo>
                    <a:pt x="412" y="137"/>
                  </a:lnTo>
                  <a:lnTo>
                    <a:pt x="347" y="130"/>
                  </a:lnTo>
                  <a:lnTo>
                    <a:pt x="282" y="137"/>
                  </a:lnTo>
                  <a:lnTo>
                    <a:pt x="210" y="145"/>
                  </a:lnTo>
                  <a:lnTo>
                    <a:pt x="145" y="166"/>
                  </a:lnTo>
                  <a:lnTo>
                    <a:pt x="87" y="195"/>
                  </a:lnTo>
                  <a:lnTo>
                    <a:pt x="94" y="123"/>
                  </a:lnTo>
                  <a:lnTo>
                    <a:pt x="130" y="72"/>
                  </a:lnTo>
                  <a:lnTo>
                    <a:pt x="188" y="36"/>
                  </a:lnTo>
                  <a:lnTo>
                    <a:pt x="260" y="14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557" y="479"/>
              <a:ext cx="1900" cy="2001"/>
            </a:xfrm>
            <a:custGeom>
              <a:avLst/>
              <a:gdLst>
                <a:gd name="T0" fmla="*/ 874 w 1900"/>
                <a:gd name="T1" fmla="*/ 397 h 2001"/>
                <a:gd name="T2" fmla="*/ 744 w 1900"/>
                <a:gd name="T3" fmla="*/ 513 h 2001"/>
                <a:gd name="T4" fmla="*/ 672 w 1900"/>
                <a:gd name="T5" fmla="*/ 722 h 2001"/>
                <a:gd name="T6" fmla="*/ 643 w 1900"/>
                <a:gd name="T7" fmla="*/ 982 h 2001"/>
                <a:gd name="T8" fmla="*/ 665 w 1900"/>
                <a:gd name="T9" fmla="*/ 1242 h 2001"/>
                <a:gd name="T10" fmla="*/ 744 w 1900"/>
                <a:gd name="T11" fmla="*/ 1459 h 2001"/>
                <a:gd name="T12" fmla="*/ 882 w 1900"/>
                <a:gd name="T13" fmla="*/ 1589 h 2001"/>
                <a:gd name="T14" fmla="*/ 1041 w 1900"/>
                <a:gd name="T15" fmla="*/ 1582 h 2001"/>
                <a:gd name="T16" fmla="*/ 1156 w 1900"/>
                <a:gd name="T17" fmla="*/ 1459 h 2001"/>
                <a:gd name="T18" fmla="*/ 1228 w 1900"/>
                <a:gd name="T19" fmla="*/ 1250 h 2001"/>
                <a:gd name="T20" fmla="*/ 1257 w 1900"/>
                <a:gd name="T21" fmla="*/ 997 h 2001"/>
                <a:gd name="T22" fmla="*/ 1236 w 1900"/>
                <a:gd name="T23" fmla="*/ 744 h 2001"/>
                <a:gd name="T24" fmla="*/ 1171 w 1900"/>
                <a:gd name="T25" fmla="*/ 534 h 2001"/>
                <a:gd name="T26" fmla="*/ 1048 w 1900"/>
                <a:gd name="T27" fmla="*/ 404 h 2001"/>
                <a:gd name="T28" fmla="*/ 1012 w 1900"/>
                <a:gd name="T29" fmla="*/ 0 h 2001"/>
                <a:gd name="T30" fmla="*/ 1329 w 1900"/>
                <a:gd name="T31" fmla="*/ 57 h 2001"/>
                <a:gd name="T32" fmla="*/ 1582 w 1900"/>
                <a:gd name="T33" fmla="*/ 173 h 2001"/>
                <a:gd name="T34" fmla="*/ 1748 w 1900"/>
                <a:gd name="T35" fmla="*/ 383 h 2001"/>
                <a:gd name="T36" fmla="*/ 1864 w 1900"/>
                <a:gd name="T37" fmla="*/ 679 h 2001"/>
                <a:gd name="T38" fmla="*/ 1900 w 1900"/>
                <a:gd name="T39" fmla="*/ 1011 h 2001"/>
                <a:gd name="T40" fmla="*/ 1864 w 1900"/>
                <a:gd name="T41" fmla="*/ 1351 h 2001"/>
                <a:gd name="T42" fmla="*/ 1727 w 1900"/>
                <a:gd name="T43" fmla="*/ 1647 h 2001"/>
                <a:gd name="T44" fmla="*/ 1488 w 1900"/>
                <a:gd name="T45" fmla="*/ 1871 h 2001"/>
                <a:gd name="T46" fmla="*/ 1178 w 1900"/>
                <a:gd name="T47" fmla="*/ 1980 h 2001"/>
                <a:gd name="T48" fmla="*/ 838 w 1900"/>
                <a:gd name="T49" fmla="*/ 1994 h 2001"/>
                <a:gd name="T50" fmla="*/ 513 w 1900"/>
                <a:gd name="T51" fmla="*/ 1907 h 2001"/>
                <a:gd name="T52" fmla="*/ 246 w 1900"/>
                <a:gd name="T53" fmla="*/ 1727 h 2001"/>
                <a:gd name="T54" fmla="*/ 73 w 1900"/>
                <a:gd name="T55" fmla="*/ 1452 h 2001"/>
                <a:gd name="T56" fmla="*/ 0 w 1900"/>
                <a:gd name="T57" fmla="*/ 1105 h 2001"/>
                <a:gd name="T58" fmla="*/ 22 w 1900"/>
                <a:gd name="T59" fmla="*/ 751 h 2001"/>
                <a:gd name="T60" fmla="*/ 123 w 1900"/>
                <a:gd name="T61" fmla="*/ 440 h 2001"/>
                <a:gd name="T62" fmla="*/ 282 w 1900"/>
                <a:gd name="T63" fmla="*/ 209 h 2001"/>
                <a:gd name="T64" fmla="*/ 513 w 1900"/>
                <a:gd name="T65" fmla="*/ 72 h 2001"/>
                <a:gd name="T66" fmla="*/ 838 w 1900"/>
                <a:gd name="T67" fmla="*/ 7 h 2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00" h="2001">
                  <a:moveTo>
                    <a:pt x="968" y="383"/>
                  </a:moveTo>
                  <a:lnTo>
                    <a:pt x="874" y="397"/>
                  </a:lnTo>
                  <a:lnTo>
                    <a:pt x="802" y="440"/>
                  </a:lnTo>
                  <a:lnTo>
                    <a:pt x="744" y="513"/>
                  </a:lnTo>
                  <a:lnTo>
                    <a:pt x="701" y="607"/>
                  </a:lnTo>
                  <a:lnTo>
                    <a:pt x="672" y="722"/>
                  </a:lnTo>
                  <a:lnTo>
                    <a:pt x="650" y="845"/>
                  </a:lnTo>
                  <a:lnTo>
                    <a:pt x="643" y="982"/>
                  </a:lnTo>
                  <a:lnTo>
                    <a:pt x="650" y="1112"/>
                  </a:lnTo>
                  <a:lnTo>
                    <a:pt x="665" y="1242"/>
                  </a:lnTo>
                  <a:lnTo>
                    <a:pt x="701" y="1358"/>
                  </a:lnTo>
                  <a:lnTo>
                    <a:pt x="744" y="1459"/>
                  </a:lnTo>
                  <a:lnTo>
                    <a:pt x="802" y="1539"/>
                  </a:lnTo>
                  <a:lnTo>
                    <a:pt x="882" y="1589"/>
                  </a:lnTo>
                  <a:lnTo>
                    <a:pt x="968" y="1604"/>
                  </a:lnTo>
                  <a:lnTo>
                    <a:pt x="1041" y="1582"/>
                  </a:lnTo>
                  <a:lnTo>
                    <a:pt x="1106" y="1532"/>
                  </a:lnTo>
                  <a:lnTo>
                    <a:pt x="1156" y="1459"/>
                  </a:lnTo>
                  <a:lnTo>
                    <a:pt x="1199" y="1358"/>
                  </a:lnTo>
                  <a:lnTo>
                    <a:pt x="1228" y="1250"/>
                  </a:lnTo>
                  <a:lnTo>
                    <a:pt x="1250" y="1127"/>
                  </a:lnTo>
                  <a:lnTo>
                    <a:pt x="1257" y="997"/>
                  </a:lnTo>
                  <a:lnTo>
                    <a:pt x="1250" y="867"/>
                  </a:lnTo>
                  <a:lnTo>
                    <a:pt x="1236" y="744"/>
                  </a:lnTo>
                  <a:lnTo>
                    <a:pt x="1207" y="635"/>
                  </a:lnTo>
                  <a:lnTo>
                    <a:pt x="1171" y="534"/>
                  </a:lnTo>
                  <a:lnTo>
                    <a:pt x="1113" y="455"/>
                  </a:lnTo>
                  <a:lnTo>
                    <a:pt x="1048" y="404"/>
                  </a:lnTo>
                  <a:lnTo>
                    <a:pt x="968" y="383"/>
                  </a:lnTo>
                  <a:close/>
                  <a:moveTo>
                    <a:pt x="1012" y="0"/>
                  </a:moveTo>
                  <a:lnTo>
                    <a:pt x="1178" y="21"/>
                  </a:lnTo>
                  <a:lnTo>
                    <a:pt x="1329" y="57"/>
                  </a:lnTo>
                  <a:lnTo>
                    <a:pt x="1467" y="108"/>
                  </a:lnTo>
                  <a:lnTo>
                    <a:pt x="1582" y="173"/>
                  </a:lnTo>
                  <a:lnTo>
                    <a:pt x="1669" y="267"/>
                  </a:lnTo>
                  <a:lnTo>
                    <a:pt x="1748" y="383"/>
                  </a:lnTo>
                  <a:lnTo>
                    <a:pt x="1806" y="520"/>
                  </a:lnTo>
                  <a:lnTo>
                    <a:pt x="1864" y="679"/>
                  </a:lnTo>
                  <a:lnTo>
                    <a:pt x="1893" y="845"/>
                  </a:lnTo>
                  <a:lnTo>
                    <a:pt x="1900" y="1011"/>
                  </a:lnTo>
                  <a:lnTo>
                    <a:pt x="1893" y="1185"/>
                  </a:lnTo>
                  <a:lnTo>
                    <a:pt x="1864" y="1351"/>
                  </a:lnTo>
                  <a:lnTo>
                    <a:pt x="1806" y="1510"/>
                  </a:lnTo>
                  <a:lnTo>
                    <a:pt x="1727" y="1647"/>
                  </a:lnTo>
                  <a:lnTo>
                    <a:pt x="1618" y="1770"/>
                  </a:lnTo>
                  <a:lnTo>
                    <a:pt x="1488" y="1871"/>
                  </a:lnTo>
                  <a:lnTo>
                    <a:pt x="1337" y="1936"/>
                  </a:lnTo>
                  <a:lnTo>
                    <a:pt x="1178" y="1980"/>
                  </a:lnTo>
                  <a:lnTo>
                    <a:pt x="1012" y="2001"/>
                  </a:lnTo>
                  <a:lnTo>
                    <a:pt x="838" y="1994"/>
                  </a:lnTo>
                  <a:lnTo>
                    <a:pt x="672" y="1965"/>
                  </a:lnTo>
                  <a:lnTo>
                    <a:pt x="513" y="1907"/>
                  </a:lnTo>
                  <a:lnTo>
                    <a:pt x="369" y="1828"/>
                  </a:lnTo>
                  <a:lnTo>
                    <a:pt x="246" y="1727"/>
                  </a:lnTo>
                  <a:lnTo>
                    <a:pt x="152" y="1604"/>
                  </a:lnTo>
                  <a:lnTo>
                    <a:pt x="73" y="1452"/>
                  </a:lnTo>
                  <a:lnTo>
                    <a:pt x="22" y="1279"/>
                  </a:lnTo>
                  <a:lnTo>
                    <a:pt x="0" y="1105"/>
                  </a:lnTo>
                  <a:lnTo>
                    <a:pt x="0" y="925"/>
                  </a:lnTo>
                  <a:lnTo>
                    <a:pt x="22" y="751"/>
                  </a:lnTo>
                  <a:lnTo>
                    <a:pt x="65" y="585"/>
                  </a:lnTo>
                  <a:lnTo>
                    <a:pt x="123" y="440"/>
                  </a:lnTo>
                  <a:lnTo>
                    <a:pt x="195" y="310"/>
                  </a:lnTo>
                  <a:lnTo>
                    <a:pt x="282" y="209"/>
                  </a:lnTo>
                  <a:lnTo>
                    <a:pt x="390" y="130"/>
                  </a:lnTo>
                  <a:lnTo>
                    <a:pt x="513" y="72"/>
                  </a:lnTo>
                  <a:lnTo>
                    <a:pt x="658" y="29"/>
                  </a:lnTo>
                  <a:lnTo>
                    <a:pt x="838" y="7"/>
                  </a:lnTo>
                  <a:lnTo>
                    <a:pt x="10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427" y="3962"/>
              <a:ext cx="1149" cy="1228"/>
            </a:xfrm>
            <a:custGeom>
              <a:avLst/>
              <a:gdLst>
                <a:gd name="T0" fmla="*/ 0 w 1149"/>
                <a:gd name="T1" fmla="*/ 0 h 1228"/>
                <a:gd name="T2" fmla="*/ 239 w 1149"/>
                <a:gd name="T3" fmla="*/ 0 h 1228"/>
                <a:gd name="T4" fmla="*/ 354 w 1149"/>
                <a:gd name="T5" fmla="*/ 317 h 1228"/>
                <a:gd name="T6" fmla="*/ 470 w 1149"/>
                <a:gd name="T7" fmla="*/ 635 h 1228"/>
                <a:gd name="T8" fmla="*/ 578 w 1149"/>
                <a:gd name="T9" fmla="*/ 968 h 1228"/>
                <a:gd name="T10" fmla="*/ 766 w 1149"/>
                <a:gd name="T11" fmla="*/ 491 h 1228"/>
                <a:gd name="T12" fmla="*/ 932 w 1149"/>
                <a:gd name="T13" fmla="*/ 0 h 1228"/>
                <a:gd name="T14" fmla="*/ 1149 w 1149"/>
                <a:gd name="T15" fmla="*/ 0 h 1228"/>
                <a:gd name="T16" fmla="*/ 1149 w 1149"/>
                <a:gd name="T17" fmla="*/ 1228 h 1228"/>
                <a:gd name="T18" fmla="*/ 1004 w 1149"/>
                <a:gd name="T19" fmla="*/ 1228 h 1228"/>
                <a:gd name="T20" fmla="*/ 1004 w 1149"/>
                <a:gd name="T21" fmla="*/ 238 h 1228"/>
                <a:gd name="T22" fmla="*/ 903 w 1149"/>
                <a:gd name="T23" fmla="*/ 455 h 1228"/>
                <a:gd name="T24" fmla="*/ 817 w 1149"/>
                <a:gd name="T25" fmla="*/ 686 h 1228"/>
                <a:gd name="T26" fmla="*/ 737 w 1149"/>
                <a:gd name="T27" fmla="*/ 924 h 1228"/>
                <a:gd name="T28" fmla="*/ 650 w 1149"/>
                <a:gd name="T29" fmla="*/ 1148 h 1228"/>
                <a:gd name="T30" fmla="*/ 578 w 1149"/>
                <a:gd name="T31" fmla="*/ 1156 h 1228"/>
                <a:gd name="T32" fmla="*/ 520 w 1149"/>
                <a:gd name="T33" fmla="*/ 1141 h 1228"/>
                <a:gd name="T34" fmla="*/ 477 w 1149"/>
                <a:gd name="T35" fmla="*/ 1105 h 1228"/>
                <a:gd name="T36" fmla="*/ 441 w 1149"/>
                <a:gd name="T37" fmla="*/ 1047 h 1228"/>
                <a:gd name="T38" fmla="*/ 412 w 1149"/>
                <a:gd name="T39" fmla="*/ 982 h 1228"/>
                <a:gd name="T40" fmla="*/ 390 w 1149"/>
                <a:gd name="T41" fmla="*/ 910 h 1228"/>
                <a:gd name="T42" fmla="*/ 369 w 1149"/>
                <a:gd name="T43" fmla="*/ 838 h 1228"/>
                <a:gd name="T44" fmla="*/ 354 w 1149"/>
                <a:gd name="T45" fmla="*/ 765 h 1228"/>
                <a:gd name="T46" fmla="*/ 333 w 1149"/>
                <a:gd name="T47" fmla="*/ 708 h 1228"/>
                <a:gd name="T48" fmla="*/ 268 w 1149"/>
                <a:gd name="T49" fmla="*/ 527 h 1228"/>
                <a:gd name="T50" fmla="*/ 203 w 1149"/>
                <a:gd name="T51" fmla="*/ 368 h 1228"/>
                <a:gd name="T52" fmla="*/ 166 w 1149"/>
                <a:gd name="T53" fmla="*/ 238 h 1228"/>
                <a:gd name="T54" fmla="*/ 152 w 1149"/>
                <a:gd name="T55" fmla="*/ 426 h 1228"/>
                <a:gd name="T56" fmla="*/ 145 w 1149"/>
                <a:gd name="T57" fmla="*/ 621 h 1228"/>
                <a:gd name="T58" fmla="*/ 152 w 1149"/>
                <a:gd name="T59" fmla="*/ 823 h 1228"/>
                <a:gd name="T60" fmla="*/ 152 w 1149"/>
                <a:gd name="T61" fmla="*/ 1026 h 1228"/>
                <a:gd name="T62" fmla="*/ 152 w 1149"/>
                <a:gd name="T63" fmla="*/ 1228 h 1228"/>
                <a:gd name="T64" fmla="*/ 0 w 1149"/>
                <a:gd name="T65" fmla="*/ 1228 h 1228"/>
                <a:gd name="T66" fmla="*/ 0 w 1149"/>
                <a:gd name="T67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9" h="1228">
                  <a:moveTo>
                    <a:pt x="0" y="0"/>
                  </a:moveTo>
                  <a:lnTo>
                    <a:pt x="239" y="0"/>
                  </a:lnTo>
                  <a:lnTo>
                    <a:pt x="354" y="317"/>
                  </a:lnTo>
                  <a:lnTo>
                    <a:pt x="470" y="635"/>
                  </a:lnTo>
                  <a:lnTo>
                    <a:pt x="578" y="968"/>
                  </a:lnTo>
                  <a:lnTo>
                    <a:pt x="766" y="491"/>
                  </a:lnTo>
                  <a:lnTo>
                    <a:pt x="932" y="0"/>
                  </a:lnTo>
                  <a:lnTo>
                    <a:pt x="1149" y="0"/>
                  </a:lnTo>
                  <a:lnTo>
                    <a:pt x="1149" y="1228"/>
                  </a:lnTo>
                  <a:lnTo>
                    <a:pt x="1004" y="1228"/>
                  </a:lnTo>
                  <a:lnTo>
                    <a:pt x="1004" y="238"/>
                  </a:lnTo>
                  <a:lnTo>
                    <a:pt x="903" y="455"/>
                  </a:lnTo>
                  <a:lnTo>
                    <a:pt x="817" y="686"/>
                  </a:lnTo>
                  <a:lnTo>
                    <a:pt x="737" y="924"/>
                  </a:lnTo>
                  <a:lnTo>
                    <a:pt x="650" y="1148"/>
                  </a:lnTo>
                  <a:lnTo>
                    <a:pt x="578" y="1156"/>
                  </a:lnTo>
                  <a:lnTo>
                    <a:pt x="520" y="1141"/>
                  </a:lnTo>
                  <a:lnTo>
                    <a:pt x="477" y="1105"/>
                  </a:lnTo>
                  <a:lnTo>
                    <a:pt x="441" y="1047"/>
                  </a:lnTo>
                  <a:lnTo>
                    <a:pt x="412" y="982"/>
                  </a:lnTo>
                  <a:lnTo>
                    <a:pt x="390" y="910"/>
                  </a:lnTo>
                  <a:lnTo>
                    <a:pt x="369" y="838"/>
                  </a:lnTo>
                  <a:lnTo>
                    <a:pt x="354" y="765"/>
                  </a:lnTo>
                  <a:lnTo>
                    <a:pt x="333" y="708"/>
                  </a:lnTo>
                  <a:lnTo>
                    <a:pt x="268" y="527"/>
                  </a:lnTo>
                  <a:lnTo>
                    <a:pt x="203" y="368"/>
                  </a:lnTo>
                  <a:lnTo>
                    <a:pt x="166" y="238"/>
                  </a:lnTo>
                  <a:lnTo>
                    <a:pt x="152" y="426"/>
                  </a:lnTo>
                  <a:lnTo>
                    <a:pt x="145" y="621"/>
                  </a:lnTo>
                  <a:lnTo>
                    <a:pt x="152" y="823"/>
                  </a:lnTo>
                  <a:lnTo>
                    <a:pt x="152" y="1026"/>
                  </a:lnTo>
                  <a:lnTo>
                    <a:pt x="152" y="1228"/>
                  </a:lnTo>
                  <a:lnTo>
                    <a:pt x="0" y="12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3" name="Freeform 36"/>
            <p:cNvSpPr>
              <a:spLocks noEditPoints="1"/>
            </p:cNvSpPr>
            <p:nvPr/>
          </p:nvSpPr>
          <p:spPr bwMode="auto">
            <a:xfrm>
              <a:off x="-2152" y="-172"/>
              <a:ext cx="2493" cy="2659"/>
            </a:xfrm>
            <a:custGeom>
              <a:avLst/>
              <a:gdLst>
                <a:gd name="T0" fmla="*/ 1127 w 2493"/>
                <a:gd name="T1" fmla="*/ 434 h 2659"/>
                <a:gd name="T2" fmla="*/ 918 w 2493"/>
                <a:gd name="T3" fmla="*/ 549 h 2659"/>
                <a:gd name="T4" fmla="*/ 766 w 2493"/>
                <a:gd name="T5" fmla="*/ 766 h 2659"/>
                <a:gd name="T6" fmla="*/ 679 w 2493"/>
                <a:gd name="T7" fmla="*/ 1048 h 2659"/>
                <a:gd name="T8" fmla="*/ 665 w 2493"/>
                <a:gd name="T9" fmla="*/ 1359 h 2659"/>
                <a:gd name="T10" fmla="*/ 701 w 2493"/>
                <a:gd name="T11" fmla="*/ 1669 h 2659"/>
                <a:gd name="T12" fmla="*/ 802 w 2493"/>
                <a:gd name="T13" fmla="*/ 1944 h 2659"/>
                <a:gd name="T14" fmla="*/ 961 w 2493"/>
                <a:gd name="T15" fmla="*/ 2146 h 2659"/>
                <a:gd name="T16" fmla="*/ 1178 w 2493"/>
                <a:gd name="T17" fmla="*/ 2240 h 2659"/>
                <a:gd name="T18" fmla="*/ 1445 w 2493"/>
                <a:gd name="T19" fmla="*/ 2197 h 2659"/>
                <a:gd name="T20" fmla="*/ 1626 w 2493"/>
                <a:gd name="T21" fmla="*/ 2060 h 2659"/>
                <a:gd name="T22" fmla="*/ 1749 w 2493"/>
                <a:gd name="T23" fmla="*/ 1828 h 2659"/>
                <a:gd name="T24" fmla="*/ 1821 w 2493"/>
                <a:gd name="T25" fmla="*/ 1547 h 2659"/>
                <a:gd name="T26" fmla="*/ 1835 w 2493"/>
                <a:gd name="T27" fmla="*/ 1236 h 2659"/>
                <a:gd name="T28" fmla="*/ 1785 w 2493"/>
                <a:gd name="T29" fmla="*/ 932 h 2659"/>
                <a:gd name="T30" fmla="*/ 1683 w 2493"/>
                <a:gd name="T31" fmla="*/ 672 h 2659"/>
                <a:gd name="T32" fmla="*/ 1510 w 2493"/>
                <a:gd name="T33" fmla="*/ 492 h 2659"/>
                <a:gd name="T34" fmla="*/ 1272 w 2493"/>
                <a:gd name="T35" fmla="*/ 419 h 2659"/>
                <a:gd name="T36" fmla="*/ 1539 w 2493"/>
                <a:gd name="T37" fmla="*/ 29 h 2659"/>
                <a:gd name="T38" fmla="*/ 1922 w 2493"/>
                <a:gd name="T39" fmla="*/ 174 h 2659"/>
                <a:gd name="T40" fmla="*/ 2204 w 2493"/>
                <a:gd name="T41" fmla="*/ 398 h 2659"/>
                <a:gd name="T42" fmla="*/ 2384 w 2493"/>
                <a:gd name="T43" fmla="*/ 708 h 2659"/>
                <a:gd name="T44" fmla="*/ 2478 w 2493"/>
                <a:gd name="T45" fmla="*/ 1106 h 2659"/>
                <a:gd name="T46" fmla="*/ 2478 w 2493"/>
                <a:gd name="T47" fmla="*/ 1518 h 2659"/>
                <a:gd name="T48" fmla="*/ 2391 w 2493"/>
                <a:gd name="T49" fmla="*/ 1901 h 2659"/>
                <a:gd name="T50" fmla="*/ 2225 w 2493"/>
                <a:gd name="T51" fmla="*/ 2226 h 2659"/>
                <a:gd name="T52" fmla="*/ 1958 w 2493"/>
                <a:gd name="T53" fmla="*/ 2472 h 2659"/>
                <a:gd name="T54" fmla="*/ 1597 w 2493"/>
                <a:gd name="T55" fmla="*/ 2623 h 2659"/>
                <a:gd name="T56" fmla="*/ 1214 w 2493"/>
                <a:gd name="T57" fmla="*/ 2659 h 2659"/>
                <a:gd name="T58" fmla="*/ 838 w 2493"/>
                <a:gd name="T59" fmla="*/ 2587 h 2659"/>
                <a:gd name="T60" fmla="*/ 506 w 2493"/>
                <a:gd name="T61" fmla="*/ 2428 h 2659"/>
                <a:gd name="T62" fmla="*/ 253 w 2493"/>
                <a:gd name="T63" fmla="*/ 2204 h 2659"/>
                <a:gd name="T64" fmla="*/ 80 w 2493"/>
                <a:gd name="T65" fmla="*/ 1865 h 2659"/>
                <a:gd name="T66" fmla="*/ 0 w 2493"/>
                <a:gd name="T67" fmla="*/ 1424 h 2659"/>
                <a:gd name="T68" fmla="*/ 44 w 2493"/>
                <a:gd name="T69" fmla="*/ 976 h 2659"/>
                <a:gd name="T70" fmla="*/ 188 w 2493"/>
                <a:gd name="T71" fmla="*/ 578 h 2659"/>
                <a:gd name="T72" fmla="*/ 412 w 2493"/>
                <a:gd name="T73" fmla="*/ 268 h 2659"/>
                <a:gd name="T74" fmla="*/ 701 w 2493"/>
                <a:gd name="T75" fmla="*/ 87 h 2659"/>
                <a:gd name="T76" fmla="*/ 1077 w 2493"/>
                <a:gd name="T77" fmla="*/ 7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3" h="2659">
                  <a:moveTo>
                    <a:pt x="1272" y="419"/>
                  </a:moveTo>
                  <a:lnTo>
                    <a:pt x="1127" y="434"/>
                  </a:lnTo>
                  <a:lnTo>
                    <a:pt x="1012" y="477"/>
                  </a:lnTo>
                  <a:lnTo>
                    <a:pt x="918" y="549"/>
                  </a:lnTo>
                  <a:lnTo>
                    <a:pt x="831" y="651"/>
                  </a:lnTo>
                  <a:lnTo>
                    <a:pt x="766" y="766"/>
                  </a:lnTo>
                  <a:lnTo>
                    <a:pt x="715" y="904"/>
                  </a:lnTo>
                  <a:lnTo>
                    <a:pt x="679" y="1048"/>
                  </a:lnTo>
                  <a:lnTo>
                    <a:pt x="665" y="1200"/>
                  </a:lnTo>
                  <a:lnTo>
                    <a:pt x="665" y="1359"/>
                  </a:lnTo>
                  <a:lnTo>
                    <a:pt x="672" y="1518"/>
                  </a:lnTo>
                  <a:lnTo>
                    <a:pt x="701" y="1669"/>
                  </a:lnTo>
                  <a:lnTo>
                    <a:pt x="744" y="1814"/>
                  </a:lnTo>
                  <a:lnTo>
                    <a:pt x="802" y="1944"/>
                  </a:lnTo>
                  <a:lnTo>
                    <a:pt x="874" y="2052"/>
                  </a:lnTo>
                  <a:lnTo>
                    <a:pt x="961" y="2146"/>
                  </a:lnTo>
                  <a:lnTo>
                    <a:pt x="1062" y="2211"/>
                  </a:lnTo>
                  <a:lnTo>
                    <a:pt x="1178" y="2240"/>
                  </a:lnTo>
                  <a:lnTo>
                    <a:pt x="1308" y="2240"/>
                  </a:lnTo>
                  <a:lnTo>
                    <a:pt x="1445" y="2197"/>
                  </a:lnTo>
                  <a:lnTo>
                    <a:pt x="1539" y="2146"/>
                  </a:lnTo>
                  <a:lnTo>
                    <a:pt x="1626" y="2060"/>
                  </a:lnTo>
                  <a:lnTo>
                    <a:pt x="1691" y="1951"/>
                  </a:lnTo>
                  <a:lnTo>
                    <a:pt x="1749" y="1828"/>
                  </a:lnTo>
                  <a:lnTo>
                    <a:pt x="1792" y="1691"/>
                  </a:lnTo>
                  <a:lnTo>
                    <a:pt x="1821" y="1547"/>
                  </a:lnTo>
                  <a:lnTo>
                    <a:pt x="1835" y="1388"/>
                  </a:lnTo>
                  <a:lnTo>
                    <a:pt x="1835" y="1236"/>
                  </a:lnTo>
                  <a:lnTo>
                    <a:pt x="1821" y="1084"/>
                  </a:lnTo>
                  <a:lnTo>
                    <a:pt x="1785" y="932"/>
                  </a:lnTo>
                  <a:lnTo>
                    <a:pt x="1741" y="795"/>
                  </a:lnTo>
                  <a:lnTo>
                    <a:pt x="1683" y="672"/>
                  </a:lnTo>
                  <a:lnTo>
                    <a:pt x="1604" y="571"/>
                  </a:lnTo>
                  <a:lnTo>
                    <a:pt x="1510" y="492"/>
                  </a:lnTo>
                  <a:lnTo>
                    <a:pt x="1402" y="441"/>
                  </a:lnTo>
                  <a:lnTo>
                    <a:pt x="1272" y="419"/>
                  </a:lnTo>
                  <a:close/>
                  <a:moveTo>
                    <a:pt x="1315" y="0"/>
                  </a:moveTo>
                  <a:lnTo>
                    <a:pt x="1539" y="29"/>
                  </a:lnTo>
                  <a:lnTo>
                    <a:pt x="1741" y="87"/>
                  </a:lnTo>
                  <a:lnTo>
                    <a:pt x="1922" y="174"/>
                  </a:lnTo>
                  <a:lnTo>
                    <a:pt x="2081" y="275"/>
                  </a:lnTo>
                  <a:lnTo>
                    <a:pt x="2204" y="398"/>
                  </a:lnTo>
                  <a:lnTo>
                    <a:pt x="2298" y="528"/>
                  </a:lnTo>
                  <a:lnTo>
                    <a:pt x="2384" y="708"/>
                  </a:lnTo>
                  <a:lnTo>
                    <a:pt x="2449" y="904"/>
                  </a:lnTo>
                  <a:lnTo>
                    <a:pt x="2478" y="1106"/>
                  </a:lnTo>
                  <a:lnTo>
                    <a:pt x="2493" y="1308"/>
                  </a:lnTo>
                  <a:lnTo>
                    <a:pt x="2478" y="1518"/>
                  </a:lnTo>
                  <a:lnTo>
                    <a:pt x="2442" y="1713"/>
                  </a:lnTo>
                  <a:lnTo>
                    <a:pt x="2391" y="1901"/>
                  </a:lnTo>
                  <a:lnTo>
                    <a:pt x="2312" y="2074"/>
                  </a:lnTo>
                  <a:lnTo>
                    <a:pt x="2225" y="2226"/>
                  </a:lnTo>
                  <a:lnTo>
                    <a:pt x="2117" y="2349"/>
                  </a:lnTo>
                  <a:lnTo>
                    <a:pt x="1958" y="2472"/>
                  </a:lnTo>
                  <a:lnTo>
                    <a:pt x="1785" y="2565"/>
                  </a:lnTo>
                  <a:lnTo>
                    <a:pt x="1597" y="2623"/>
                  </a:lnTo>
                  <a:lnTo>
                    <a:pt x="1409" y="2652"/>
                  </a:lnTo>
                  <a:lnTo>
                    <a:pt x="1214" y="2659"/>
                  </a:lnTo>
                  <a:lnTo>
                    <a:pt x="1026" y="2631"/>
                  </a:lnTo>
                  <a:lnTo>
                    <a:pt x="838" y="2587"/>
                  </a:lnTo>
                  <a:lnTo>
                    <a:pt x="665" y="2515"/>
                  </a:lnTo>
                  <a:lnTo>
                    <a:pt x="506" y="2428"/>
                  </a:lnTo>
                  <a:lnTo>
                    <a:pt x="369" y="2327"/>
                  </a:lnTo>
                  <a:lnTo>
                    <a:pt x="253" y="2204"/>
                  </a:lnTo>
                  <a:lnTo>
                    <a:pt x="166" y="2067"/>
                  </a:lnTo>
                  <a:lnTo>
                    <a:pt x="80" y="1865"/>
                  </a:lnTo>
                  <a:lnTo>
                    <a:pt x="29" y="1648"/>
                  </a:lnTo>
                  <a:lnTo>
                    <a:pt x="0" y="1424"/>
                  </a:lnTo>
                  <a:lnTo>
                    <a:pt x="8" y="1200"/>
                  </a:lnTo>
                  <a:lnTo>
                    <a:pt x="44" y="976"/>
                  </a:lnTo>
                  <a:lnTo>
                    <a:pt x="101" y="766"/>
                  </a:lnTo>
                  <a:lnTo>
                    <a:pt x="188" y="578"/>
                  </a:lnTo>
                  <a:lnTo>
                    <a:pt x="289" y="405"/>
                  </a:lnTo>
                  <a:lnTo>
                    <a:pt x="412" y="268"/>
                  </a:lnTo>
                  <a:lnTo>
                    <a:pt x="557" y="159"/>
                  </a:lnTo>
                  <a:lnTo>
                    <a:pt x="701" y="87"/>
                  </a:lnTo>
                  <a:lnTo>
                    <a:pt x="867" y="36"/>
                  </a:lnTo>
                  <a:lnTo>
                    <a:pt x="1077" y="7"/>
                  </a:lnTo>
                  <a:lnTo>
                    <a:pt x="1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auto">
            <a:xfrm>
              <a:off x="-5272" y="464"/>
              <a:ext cx="1697" cy="1951"/>
            </a:xfrm>
            <a:custGeom>
              <a:avLst/>
              <a:gdLst>
                <a:gd name="T0" fmla="*/ 1134 w 1697"/>
                <a:gd name="T1" fmla="*/ 0 h 1951"/>
                <a:gd name="T2" fmla="*/ 1278 w 1697"/>
                <a:gd name="T3" fmla="*/ 7 h 1951"/>
                <a:gd name="T4" fmla="*/ 1430 w 1697"/>
                <a:gd name="T5" fmla="*/ 58 h 1951"/>
                <a:gd name="T6" fmla="*/ 1524 w 1697"/>
                <a:gd name="T7" fmla="*/ 130 h 1951"/>
                <a:gd name="T8" fmla="*/ 1589 w 1697"/>
                <a:gd name="T9" fmla="*/ 224 h 1951"/>
                <a:gd name="T10" fmla="*/ 1639 w 1697"/>
                <a:gd name="T11" fmla="*/ 333 h 1951"/>
                <a:gd name="T12" fmla="*/ 1676 w 1697"/>
                <a:gd name="T13" fmla="*/ 470 h 1951"/>
                <a:gd name="T14" fmla="*/ 1690 w 1697"/>
                <a:gd name="T15" fmla="*/ 614 h 1951"/>
                <a:gd name="T16" fmla="*/ 1697 w 1697"/>
                <a:gd name="T17" fmla="*/ 773 h 1951"/>
                <a:gd name="T18" fmla="*/ 1697 w 1697"/>
                <a:gd name="T19" fmla="*/ 940 h 1951"/>
                <a:gd name="T20" fmla="*/ 1690 w 1697"/>
                <a:gd name="T21" fmla="*/ 1113 h 1951"/>
                <a:gd name="T22" fmla="*/ 1683 w 1697"/>
                <a:gd name="T23" fmla="*/ 1286 h 1951"/>
                <a:gd name="T24" fmla="*/ 1676 w 1697"/>
                <a:gd name="T25" fmla="*/ 1460 h 1951"/>
                <a:gd name="T26" fmla="*/ 1668 w 1697"/>
                <a:gd name="T27" fmla="*/ 1633 h 1951"/>
                <a:gd name="T28" fmla="*/ 1676 w 1697"/>
                <a:gd name="T29" fmla="*/ 1799 h 1951"/>
                <a:gd name="T30" fmla="*/ 1690 w 1697"/>
                <a:gd name="T31" fmla="*/ 1951 h 1951"/>
                <a:gd name="T32" fmla="*/ 1076 w 1697"/>
                <a:gd name="T33" fmla="*/ 1951 h 1951"/>
                <a:gd name="T34" fmla="*/ 1076 w 1697"/>
                <a:gd name="T35" fmla="*/ 1597 h 1951"/>
                <a:gd name="T36" fmla="*/ 1076 w 1697"/>
                <a:gd name="T37" fmla="*/ 1402 h 1951"/>
                <a:gd name="T38" fmla="*/ 1076 w 1697"/>
                <a:gd name="T39" fmla="*/ 1192 h 1951"/>
                <a:gd name="T40" fmla="*/ 1076 w 1697"/>
                <a:gd name="T41" fmla="*/ 1106 h 1951"/>
                <a:gd name="T42" fmla="*/ 1083 w 1697"/>
                <a:gd name="T43" fmla="*/ 1005 h 1951"/>
                <a:gd name="T44" fmla="*/ 1083 w 1697"/>
                <a:gd name="T45" fmla="*/ 903 h 1951"/>
                <a:gd name="T46" fmla="*/ 1083 w 1697"/>
                <a:gd name="T47" fmla="*/ 802 h 1951"/>
                <a:gd name="T48" fmla="*/ 1076 w 1697"/>
                <a:gd name="T49" fmla="*/ 708 h 1951"/>
                <a:gd name="T50" fmla="*/ 1061 w 1697"/>
                <a:gd name="T51" fmla="*/ 622 h 1951"/>
                <a:gd name="T52" fmla="*/ 1025 w 1697"/>
                <a:gd name="T53" fmla="*/ 564 h 1951"/>
                <a:gd name="T54" fmla="*/ 982 w 1697"/>
                <a:gd name="T55" fmla="*/ 520 h 1951"/>
                <a:gd name="T56" fmla="*/ 903 w 1697"/>
                <a:gd name="T57" fmla="*/ 513 h 1951"/>
                <a:gd name="T58" fmla="*/ 816 w 1697"/>
                <a:gd name="T59" fmla="*/ 542 h 1951"/>
                <a:gd name="T60" fmla="*/ 744 w 1697"/>
                <a:gd name="T61" fmla="*/ 600 h 1951"/>
                <a:gd name="T62" fmla="*/ 679 w 1697"/>
                <a:gd name="T63" fmla="*/ 665 h 1951"/>
                <a:gd name="T64" fmla="*/ 635 w 1697"/>
                <a:gd name="T65" fmla="*/ 730 h 1951"/>
                <a:gd name="T66" fmla="*/ 606 w 1697"/>
                <a:gd name="T67" fmla="*/ 781 h 1951"/>
                <a:gd name="T68" fmla="*/ 585 w 1697"/>
                <a:gd name="T69" fmla="*/ 940 h 1951"/>
                <a:gd name="T70" fmla="*/ 585 w 1697"/>
                <a:gd name="T71" fmla="*/ 1106 h 1951"/>
                <a:gd name="T72" fmla="*/ 592 w 1697"/>
                <a:gd name="T73" fmla="*/ 1286 h 1951"/>
                <a:gd name="T74" fmla="*/ 606 w 1697"/>
                <a:gd name="T75" fmla="*/ 1467 h 1951"/>
                <a:gd name="T76" fmla="*/ 621 w 1697"/>
                <a:gd name="T77" fmla="*/ 1640 h 1951"/>
                <a:gd name="T78" fmla="*/ 628 w 1697"/>
                <a:gd name="T79" fmla="*/ 1807 h 1951"/>
                <a:gd name="T80" fmla="*/ 606 w 1697"/>
                <a:gd name="T81" fmla="*/ 1951 h 1951"/>
                <a:gd name="T82" fmla="*/ 0 w 1697"/>
                <a:gd name="T83" fmla="*/ 1951 h 1951"/>
                <a:gd name="T84" fmla="*/ 0 w 1697"/>
                <a:gd name="T85" fmla="*/ 58 h 1951"/>
                <a:gd name="T86" fmla="*/ 606 w 1697"/>
                <a:gd name="T87" fmla="*/ 58 h 1951"/>
                <a:gd name="T88" fmla="*/ 592 w 1697"/>
                <a:gd name="T89" fmla="*/ 239 h 1951"/>
                <a:gd name="T90" fmla="*/ 570 w 1697"/>
                <a:gd name="T91" fmla="*/ 412 h 1951"/>
                <a:gd name="T92" fmla="*/ 650 w 1697"/>
                <a:gd name="T93" fmla="*/ 296 h 1951"/>
                <a:gd name="T94" fmla="*/ 751 w 1697"/>
                <a:gd name="T95" fmla="*/ 195 h 1951"/>
                <a:gd name="T96" fmla="*/ 866 w 1697"/>
                <a:gd name="T97" fmla="*/ 109 h 1951"/>
                <a:gd name="T98" fmla="*/ 996 w 1697"/>
                <a:gd name="T99" fmla="*/ 36 h 1951"/>
                <a:gd name="T100" fmla="*/ 1134 w 1697"/>
                <a:gd name="T101" fmla="*/ 0 h 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97" h="1951">
                  <a:moveTo>
                    <a:pt x="1134" y="0"/>
                  </a:moveTo>
                  <a:lnTo>
                    <a:pt x="1278" y="7"/>
                  </a:lnTo>
                  <a:lnTo>
                    <a:pt x="1430" y="58"/>
                  </a:lnTo>
                  <a:lnTo>
                    <a:pt x="1524" y="130"/>
                  </a:lnTo>
                  <a:lnTo>
                    <a:pt x="1589" y="224"/>
                  </a:lnTo>
                  <a:lnTo>
                    <a:pt x="1639" y="333"/>
                  </a:lnTo>
                  <a:lnTo>
                    <a:pt x="1676" y="470"/>
                  </a:lnTo>
                  <a:lnTo>
                    <a:pt x="1690" y="614"/>
                  </a:lnTo>
                  <a:lnTo>
                    <a:pt x="1697" y="773"/>
                  </a:lnTo>
                  <a:lnTo>
                    <a:pt x="1697" y="940"/>
                  </a:lnTo>
                  <a:lnTo>
                    <a:pt x="1690" y="1113"/>
                  </a:lnTo>
                  <a:lnTo>
                    <a:pt x="1683" y="1286"/>
                  </a:lnTo>
                  <a:lnTo>
                    <a:pt x="1676" y="1460"/>
                  </a:lnTo>
                  <a:lnTo>
                    <a:pt x="1668" y="1633"/>
                  </a:lnTo>
                  <a:lnTo>
                    <a:pt x="1676" y="1799"/>
                  </a:lnTo>
                  <a:lnTo>
                    <a:pt x="1690" y="1951"/>
                  </a:lnTo>
                  <a:lnTo>
                    <a:pt x="1076" y="1951"/>
                  </a:lnTo>
                  <a:lnTo>
                    <a:pt x="1076" y="1597"/>
                  </a:lnTo>
                  <a:lnTo>
                    <a:pt x="1076" y="1402"/>
                  </a:lnTo>
                  <a:lnTo>
                    <a:pt x="1076" y="1192"/>
                  </a:lnTo>
                  <a:lnTo>
                    <a:pt x="1076" y="1106"/>
                  </a:lnTo>
                  <a:lnTo>
                    <a:pt x="1083" y="1005"/>
                  </a:lnTo>
                  <a:lnTo>
                    <a:pt x="1083" y="903"/>
                  </a:lnTo>
                  <a:lnTo>
                    <a:pt x="1083" y="802"/>
                  </a:lnTo>
                  <a:lnTo>
                    <a:pt x="1076" y="708"/>
                  </a:lnTo>
                  <a:lnTo>
                    <a:pt x="1061" y="622"/>
                  </a:lnTo>
                  <a:lnTo>
                    <a:pt x="1025" y="564"/>
                  </a:lnTo>
                  <a:lnTo>
                    <a:pt x="982" y="520"/>
                  </a:lnTo>
                  <a:lnTo>
                    <a:pt x="903" y="513"/>
                  </a:lnTo>
                  <a:lnTo>
                    <a:pt x="816" y="542"/>
                  </a:lnTo>
                  <a:lnTo>
                    <a:pt x="744" y="600"/>
                  </a:lnTo>
                  <a:lnTo>
                    <a:pt x="679" y="665"/>
                  </a:lnTo>
                  <a:lnTo>
                    <a:pt x="635" y="730"/>
                  </a:lnTo>
                  <a:lnTo>
                    <a:pt x="606" y="781"/>
                  </a:lnTo>
                  <a:lnTo>
                    <a:pt x="585" y="940"/>
                  </a:lnTo>
                  <a:lnTo>
                    <a:pt x="585" y="1106"/>
                  </a:lnTo>
                  <a:lnTo>
                    <a:pt x="592" y="1286"/>
                  </a:lnTo>
                  <a:lnTo>
                    <a:pt x="606" y="1467"/>
                  </a:lnTo>
                  <a:lnTo>
                    <a:pt x="621" y="1640"/>
                  </a:lnTo>
                  <a:lnTo>
                    <a:pt x="628" y="1807"/>
                  </a:lnTo>
                  <a:lnTo>
                    <a:pt x="606" y="1951"/>
                  </a:lnTo>
                  <a:lnTo>
                    <a:pt x="0" y="1951"/>
                  </a:lnTo>
                  <a:lnTo>
                    <a:pt x="0" y="58"/>
                  </a:lnTo>
                  <a:lnTo>
                    <a:pt x="606" y="58"/>
                  </a:lnTo>
                  <a:lnTo>
                    <a:pt x="592" y="239"/>
                  </a:lnTo>
                  <a:lnTo>
                    <a:pt x="570" y="412"/>
                  </a:lnTo>
                  <a:lnTo>
                    <a:pt x="650" y="296"/>
                  </a:lnTo>
                  <a:lnTo>
                    <a:pt x="751" y="195"/>
                  </a:lnTo>
                  <a:lnTo>
                    <a:pt x="866" y="109"/>
                  </a:lnTo>
                  <a:lnTo>
                    <a:pt x="996" y="36"/>
                  </a:lnTo>
                  <a:lnTo>
                    <a:pt x="1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5" name="Freeform 39"/>
            <p:cNvSpPr>
              <a:spLocks noEditPoints="1"/>
            </p:cNvSpPr>
            <p:nvPr/>
          </p:nvSpPr>
          <p:spPr bwMode="auto">
            <a:xfrm>
              <a:off x="-7403" y="464"/>
              <a:ext cx="1740" cy="2009"/>
            </a:xfrm>
            <a:custGeom>
              <a:avLst/>
              <a:gdLst>
                <a:gd name="T0" fmla="*/ 801 w 1740"/>
                <a:gd name="T1" fmla="*/ 1127 h 2009"/>
                <a:gd name="T2" fmla="*/ 642 w 1740"/>
                <a:gd name="T3" fmla="*/ 1214 h 2009"/>
                <a:gd name="T4" fmla="*/ 570 w 1740"/>
                <a:gd name="T5" fmla="*/ 1351 h 2009"/>
                <a:gd name="T6" fmla="*/ 592 w 1740"/>
                <a:gd name="T7" fmla="*/ 1489 h 2009"/>
                <a:gd name="T8" fmla="*/ 715 w 1740"/>
                <a:gd name="T9" fmla="*/ 1575 h 2009"/>
                <a:gd name="T10" fmla="*/ 881 w 1740"/>
                <a:gd name="T11" fmla="*/ 1539 h 2009"/>
                <a:gd name="T12" fmla="*/ 1011 w 1740"/>
                <a:gd name="T13" fmla="*/ 1431 h 2009"/>
                <a:gd name="T14" fmla="*/ 903 w 1740"/>
                <a:gd name="T15" fmla="*/ 1120 h 2009"/>
                <a:gd name="T16" fmla="*/ 1090 w 1740"/>
                <a:gd name="T17" fmla="*/ 15 h 2009"/>
                <a:gd name="T18" fmla="*/ 1358 w 1740"/>
                <a:gd name="T19" fmla="*/ 109 h 2009"/>
                <a:gd name="T20" fmla="*/ 1531 w 1740"/>
                <a:gd name="T21" fmla="*/ 289 h 2009"/>
                <a:gd name="T22" fmla="*/ 1596 w 1740"/>
                <a:gd name="T23" fmla="*/ 542 h 2009"/>
                <a:gd name="T24" fmla="*/ 1596 w 1740"/>
                <a:gd name="T25" fmla="*/ 838 h 2009"/>
                <a:gd name="T26" fmla="*/ 1574 w 1740"/>
                <a:gd name="T27" fmla="*/ 1164 h 2009"/>
                <a:gd name="T28" fmla="*/ 1589 w 1740"/>
                <a:gd name="T29" fmla="*/ 1489 h 2009"/>
                <a:gd name="T30" fmla="*/ 1625 w 1740"/>
                <a:gd name="T31" fmla="*/ 1554 h 2009"/>
                <a:gd name="T32" fmla="*/ 1704 w 1740"/>
                <a:gd name="T33" fmla="*/ 1583 h 2009"/>
                <a:gd name="T34" fmla="*/ 1740 w 1740"/>
                <a:gd name="T35" fmla="*/ 1951 h 2009"/>
                <a:gd name="T36" fmla="*/ 1524 w 1740"/>
                <a:gd name="T37" fmla="*/ 1995 h 2009"/>
                <a:gd name="T38" fmla="*/ 1307 w 1740"/>
                <a:gd name="T39" fmla="*/ 1987 h 2009"/>
                <a:gd name="T40" fmla="*/ 1112 w 1740"/>
                <a:gd name="T41" fmla="*/ 1922 h 2009"/>
                <a:gd name="T42" fmla="*/ 1011 w 1740"/>
                <a:gd name="T43" fmla="*/ 1785 h 2009"/>
                <a:gd name="T44" fmla="*/ 874 w 1740"/>
                <a:gd name="T45" fmla="*/ 1886 h 2009"/>
                <a:gd name="T46" fmla="*/ 751 w 1740"/>
                <a:gd name="T47" fmla="*/ 1973 h 2009"/>
                <a:gd name="T48" fmla="*/ 455 w 1740"/>
                <a:gd name="T49" fmla="*/ 2002 h 2009"/>
                <a:gd name="T50" fmla="*/ 223 w 1740"/>
                <a:gd name="T51" fmla="*/ 1901 h 2009"/>
                <a:gd name="T52" fmla="*/ 72 w 1740"/>
                <a:gd name="T53" fmla="*/ 1705 h 2009"/>
                <a:gd name="T54" fmla="*/ 0 w 1740"/>
                <a:gd name="T55" fmla="*/ 1460 h 2009"/>
                <a:gd name="T56" fmla="*/ 28 w 1740"/>
                <a:gd name="T57" fmla="*/ 1200 h 2009"/>
                <a:gd name="T58" fmla="*/ 158 w 1740"/>
                <a:gd name="T59" fmla="*/ 968 h 2009"/>
                <a:gd name="T60" fmla="*/ 375 w 1740"/>
                <a:gd name="T61" fmla="*/ 824 h 2009"/>
                <a:gd name="T62" fmla="*/ 642 w 1740"/>
                <a:gd name="T63" fmla="*/ 773 h 2009"/>
                <a:gd name="T64" fmla="*/ 996 w 1740"/>
                <a:gd name="T65" fmla="*/ 766 h 2009"/>
                <a:gd name="T66" fmla="*/ 1011 w 1740"/>
                <a:gd name="T67" fmla="*/ 571 h 2009"/>
                <a:gd name="T68" fmla="*/ 924 w 1740"/>
                <a:gd name="T69" fmla="*/ 448 h 2009"/>
                <a:gd name="T70" fmla="*/ 765 w 1740"/>
                <a:gd name="T71" fmla="*/ 398 h 2009"/>
                <a:gd name="T72" fmla="*/ 577 w 1740"/>
                <a:gd name="T73" fmla="*/ 398 h 2009"/>
                <a:gd name="T74" fmla="*/ 382 w 1740"/>
                <a:gd name="T75" fmla="*/ 434 h 2009"/>
                <a:gd name="T76" fmla="*/ 231 w 1740"/>
                <a:gd name="T77" fmla="*/ 506 h 2009"/>
                <a:gd name="T78" fmla="*/ 158 w 1740"/>
                <a:gd name="T79" fmla="*/ 470 h 2009"/>
                <a:gd name="T80" fmla="*/ 158 w 1740"/>
                <a:gd name="T81" fmla="*/ 296 h 2009"/>
                <a:gd name="T82" fmla="*/ 158 w 1740"/>
                <a:gd name="T83" fmla="*/ 116 h 2009"/>
                <a:gd name="T84" fmla="*/ 455 w 1740"/>
                <a:gd name="T85" fmla="*/ 44 h 2009"/>
                <a:gd name="T86" fmla="*/ 780 w 1740"/>
                <a:gd name="T87" fmla="*/ 7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40" h="2009">
                  <a:moveTo>
                    <a:pt x="903" y="1120"/>
                  </a:moveTo>
                  <a:lnTo>
                    <a:pt x="801" y="1127"/>
                  </a:lnTo>
                  <a:lnTo>
                    <a:pt x="715" y="1164"/>
                  </a:lnTo>
                  <a:lnTo>
                    <a:pt x="642" y="1214"/>
                  </a:lnTo>
                  <a:lnTo>
                    <a:pt x="592" y="1279"/>
                  </a:lnTo>
                  <a:lnTo>
                    <a:pt x="570" y="1351"/>
                  </a:lnTo>
                  <a:lnTo>
                    <a:pt x="563" y="1424"/>
                  </a:lnTo>
                  <a:lnTo>
                    <a:pt x="592" y="1489"/>
                  </a:lnTo>
                  <a:lnTo>
                    <a:pt x="642" y="1547"/>
                  </a:lnTo>
                  <a:lnTo>
                    <a:pt x="715" y="1575"/>
                  </a:lnTo>
                  <a:lnTo>
                    <a:pt x="794" y="1575"/>
                  </a:lnTo>
                  <a:lnTo>
                    <a:pt x="881" y="1539"/>
                  </a:lnTo>
                  <a:lnTo>
                    <a:pt x="953" y="1496"/>
                  </a:lnTo>
                  <a:lnTo>
                    <a:pt x="1011" y="1431"/>
                  </a:lnTo>
                  <a:lnTo>
                    <a:pt x="1011" y="1135"/>
                  </a:lnTo>
                  <a:lnTo>
                    <a:pt x="903" y="1120"/>
                  </a:lnTo>
                  <a:close/>
                  <a:moveTo>
                    <a:pt x="939" y="0"/>
                  </a:moveTo>
                  <a:lnTo>
                    <a:pt x="1090" y="15"/>
                  </a:lnTo>
                  <a:lnTo>
                    <a:pt x="1235" y="51"/>
                  </a:lnTo>
                  <a:lnTo>
                    <a:pt x="1358" y="109"/>
                  </a:lnTo>
                  <a:lnTo>
                    <a:pt x="1459" y="188"/>
                  </a:lnTo>
                  <a:lnTo>
                    <a:pt x="1531" y="289"/>
                  </a:lnTo>
                  <a:lnTo>
                    <a:pt x="1574" y="405"/>
                  </a:lnTo>
                  <a:lnTo>
                    <a:pt x="1596" y="542"/>
                  </a:lnTo>
                  <a:lnTo>
                    <a:pt x="1596" y="687"/>
                  </a:lnTo>
                  <a:lnTo>
                    <a:pt x="1596" y="838"/>
                  </a:lnTo>
                  <a:lnTo>
                    <a:pt x="1589" y="997"/>
                  </a:lnTo>
                  <a:lnTo>
                    <a:pt x="1574" y="1164"/>
                  </a:lnTo>
                  <a:lnTo>
                    <a:pt x="1574" y="1323"/>
                  </a:lnTo>
                  <a:lnTo>
                    <a:pt x="1589" y="1489"/>
                  </a:lnTo>
                  <a:lnTo>
                    <a:pt x="1603" y="1532"/>
                  </a:lnTo>
                  <a:lnTo>
                    <a:pt x="1625" y="1554"/>
                  </a:lnTo>
                  <a:lnTo>
                    <a:pt x="1661" y="1568"/>
                  </a:lnTo>
                  <a:lnTo>
                    <a:pt x="1704" y="1583"/>
                  </a:lnTo>
                  <a:lnTo>
                    <a:pt x="1740" y="1604"/>
                  </a:lnTo>
                  <a:lnTo>
                    <a:pt x="1740" y="1951"/>
                  </a:lnTo>
                  <a:lnTo>
                    <a:pt x="1639" y="1980"/>
                  </a:lnTo>
                  <a:lnTo>
                    <a:pt x="1524" y="1995"/>
                  </a:lnTo>
                  <a:lnTo>
                    <a:pt x="1415" y="1995"/>
                  </a:lnTo>
                  <a:lnTo>
                    <a:pt x="1307" y="1987"/>
                  </a:lnTo>
                  <a:lnTo>
                    <a:pt x="1199" y="1958"/>
                  </a:lnTo>
                  <a:lnTo>
                    <a:pt x="1112" y="1922"/>
                  </a:lnTo>
                  <a:lnTo>
                    <a:pt x="1047" y="1864"/>
                  </a:lnTo>
                  <a:lnTo>
                    <a:pt x="1011" y="1785"/>
                  </a:lnTo>
                  <a:lnTo>
                    <a:pt x="931" y="1836"/>
                  </a:lnTo>
                  <a:lnTo>
                    <a:pt x="874" y="1886"/>
                  </a:lnTo>
                  <a:lnTo>
                    <a:pt x="823" y="1937"/>
                  </a:lnTo>
                  <a:lnTo>
                    <a:pt x="751" y="1973"/>
                  </a:lnTo>
                  <a:lnTo>
                    <a:pt x="599" y="2009"/>
                  </a:lnTo>
                  <a:lnTo>
                    <a:pt x="455" y="2002"/>
                  </a:lnTo>
                  <a:lnTo>
                    <a:pt x="332" y="1966"/>
                  </a:lnTo>
                  <a:lnTo>
                    <a:pt x="223" y="1901"/>
                  </a:lnTo>
                  <a:lnTo>
                    <a:pt x="137" y="1807"/>
                  </a:lnTo>
                  <a:lnTo>
                    <a:pt x="72" y="1705"/>
                  </a:lnTo>
                  <a:lnTo>
                    <a:pt x="21" y="1583"/>
                  </a:lnTo>
                  <a:lnTo>
                    <a:pt x="0" y="1460"/>
                  </a:lnTo>
                  <a:lnTo>
                    <a:pt x="0" y="1330"/>
                  </a:lnTo>
                  <a:lnTo>
                    <a:pt x="28" y="1200"/>
                  </a:lnTo>
                  <a:lnTo>
                    <a:pt x="79" y="1077"/>
                  </a:lnTo>
                  <a:lnTo>
                    <a:pt x="158" y="968"/>
                  </a:lnTo>
                  <a:lnTo>
                    <a:pt x="260" y="882"/>
                  </a:lnTo>
                  <a:lnTo>
                    <a:pt x="375" y="824"/>
                  </a:lnTo>
                  <a:lnTo>
                    <a:pt x="498" y="788"/>
                  </a:lnTo>
                  <a:lnTo>
                    <a:pt x="642" y="773"/>
                  </a:lnTo>
                  <a:lnTo>
                    <a:pt x="801" y="766"/>
                  </a:lnTo>
                  <a:lnTo>
                    <a:pt x="996" y="766"/>
                  </a:lnTo>
                  <a:lnTo>
                    <a:pt x="1018" y="658"/>
                  </a:lnTo>
                  <a:lnTo>
                    <a:pt x="1011" y="571"/>
                  </a:lnTo>
                  <a:lnTo>
                    <a:pt x="982" y="499"/>
                  </a:lnTo>
                  <a:lnTo>
                    <a:pt x="924" y="448"/>
                  </a:lnTo>
                  <a:lnTo>
                    <a:pt x="852" y="419"/>
                  </a:lnTo>
                  <a:lnTo>
                    <a:pt x="765" y="398"/>
                  </a:lnTo>
                  <a:lnTo>
                    <a:pt x="671" y="390"/>
                  </a:lnTo>
                  <a:lnTo>
                    <a:pt x="577" y="398"/>
                  </a:lnTo>
                  <a:lnTo>
                    <a:pt x="476" y="412"/>
                  </a:lnTo>
                  <a:lnTo>
                    <a:pt x="382" y="434"/>
                  </a:lnTo>
                  <a:lnTo>
                    <a:pt x="303" y="470"/>
                  </a:lnTo>
                  <a:lnTo>
                    <a:pt x="231" y="506"/>
                  </a:lnTo>
                  <a:lnTo>
                    <a:pt x="173" y="542"/>
                  </a:lnTo>
                  <a:lnTo>
                    <a:pt x="158" y="470"/>
                  </a:lnTo>
                  <a:lnTo>
                    <a:pt x="151" y="383"/>
                  </a:lnTo>
                  <a:lnTo>
                    <a:pt x="158" y="296"/>
                  </a:lnTo>
                  <a:lnTo>
                    <a:pt x="158" y="202"/>
                  </a:lnTo>
                  <a:lnTo>
                    <a:pt x="158" y="116"/>
                  </a:lnTo>
                  <a:lnTo>
                    <a:pt x="303" y="80"/>
                  </a:lnTo>
                  <a:lnTo>
                    <a:pt x="455" y="44"/>
                  </a:lnTo>
                  <a:lnTo>
                    <a:pt x="614" y="22"/>
                  </a:lnTo>
                  <a:lnTo>
                    <a:pt x="780" y="7"/>
                  </a:lnTo>
                  <a:lnTo>
                    <a:pt x="9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-9549" y="-128"/>
              <a:ext cx="2232" cy="2543"/>
            </a:xfrm>
            <a:custGeom>
              <a:avLst/>
              <a:gdLst>
                <a:gd name="T0" fmla="*/ 0 w 2232"/>
                <a:gd name="T1" fmla="*/ 0 h 2543"/>
                <a:gd name="T2" fmla="*/ 628 w 2232"/>
                <a:gd name="T3" fmla="*/ 0 h 2543"/>
                <a:gd name="T4" fmla="*/ 932 w 2232"/>
                <a:gd name="T5" fmla="*/ 917 h 2543"/>
                <a:gd name="T6" fmla="*/ 1228 w 2232"/>
                <a:gd name="T7" fmla="*/ 1842 h 2543"/>
                <a:gd name="T8" fmla="*/ 1358 w 2232"/>
                <a:gd name="T9" fmla="*/ 1481 h 2543"/>
                <a:gd name="T10" fmla="*/ 1481 w 2232"/>
                <a:gd name="T11" fmla="*/ 1112 h 2543"/>
                <a:gd name="T12" fmla="*/ 1596 w 2232"/>
                <a:gd name="T13" fmla="*/ 737 h 2543"/>
                <a:gd name="T14" fmla="*/ 1712 w 2232"/>
                <a:gd name="T15" fmla="*/ 368 h 2543"/>
                <a:gd name="T16" fmla="*/ 1842 w 2232"/>
                <a:gd name="T17" fmla="*/ 0 h 2543"/>
                <a:gd name="T18" fmla="*/ 2232 w 2232"/>
                <a:gd name="T19" fmla="*/ 0 h 2543"/>
                <a:gd name="T20" fmla="*/ 1965 w 2232"/>
                <a:gd name="T21" fmla="*/ 852 h 2543"/>
                <a:gd name="T22" fmla="*/ 1698 w 2232"/>
                <a:gd name="T23" fmla="*/ 1698 h 2543"/>
                <a:gd name="T24" fmla="*/ 1430 w 2232"/>
                <a:gd name="T25" fmla="*/ 2543 h 2543"/>
                <a:gd name="T26" fmla="*/ 816 w 2232"/>
                <a:gd name="T27" fmla="*/ 2543 h 2543"/>
                <a:gd name="T28" fmla="*/ 542 w 2232"/>
                <a:gd name="T29" fmla="*/ 1705 h 2543"/>
                <a:gd name="T30" fmla="*/ 260 w 2232"/>
                <a:gd name="T31" fmla="*/ 860 h 2543"/>
                <a:gd name="T32" fmla="*/ 0 w 2232"/>
                <a:gd name="T33" fmla="*/ 0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32" h="2543">
                  <a:moveTo>
                    <a:pt x="0" y="0"/>
                  </a:moveTo>
                  <a:lnTo>
                    <a:pt x="628" y="0"/>
                  </a:lnTo>
                  <a:lnTo>
                    <a:pt x="932" y="917"/>
                  </a:lnTo>
                  <a:lnTo>
                    <a:pt x="1228" y="1842"/>
                  </a:lnTo>
                  <a:lnTo>
                    <a:pt x="1358" y="1481"/>
                  </a:lnTo>
                  <a:lnTo>
                    <a:pt x="1481" y="1112"/>
                  </a:lnTo>
                  <a:lnTo>
                    <a:pt x="1596" y="737"/>
                  </a:lnTo>
                  <a:lnTo>
                    <a:pt x="1712" y="368"/>
                  </a:lnTo>
                  <a:lnTo>
                    <a:pt x="1842" y="0"/>
                  </a:lnTo>
                  <a:lnTo>
                    <a:pt x="2232" y="0"/>
                  </a:lnTo>
                  <a:lnTo>
                    <a:pt x="1965" y="852"/>
                  </a:lnTo>
                  <a:lnTo>
                    <a:pt x="1698" y="1698"/>
                  </a:lnTo>
                  <a:lnTo>
                    <a:pt x="1430" y="2543"/>
                  </a:lnTo>
                  <a:lnTo>
                    <a:pt x="816" y="2543"/>
                  </a:lnTo>
                  <a:lnTo>
                    <a:pt x="542" y="1705"/>
                  </a:lnTo>
                  <a:lnTo>
                    <a:pt x="260" y="8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noProof="0">
                <a:latin typeface="+mn-lt"/>
                <a:cs typeface="+mn-cs"/>
              </a:endParaRPr>
            </a:p>
          </p:txBody>
        </p:sp>
      </p:grpSp>
      <p:sp>
        <p:nvSpPr>
          <p:cNvPr id="4" name="Rechthoek 3" hidden="1">
            <a:hlinkClick r:id="" action="ppaction://noaction"/>
          </p:cNvPr>
          <p:cNvSpPr/>
          <p:nvPr/>
        </p:nvSpPr>
        <p:spPr>
          <a:xfrm>
            <a:off x="9691809" y="135467"/>
            <a:ext cx="1963756" cy="6820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</p:spTree>
    <p:extLst>
      <p:ext uri="{BB962C8B-B14F-4D97-AF65-F5344CB8AC3E}">
        <p14:creationId xmlns:p14="http://schemas.microsoft.com/office/powerpoint/2010/main" val="228439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</p:sldLayoutIdLst>
  <p:hf hdr="0" ftr="0" dt="0"/>
  <p:txStyles>
    <p:titleStyle>
      <a:lvl1pPr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 kern="1200" spc="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5pPr>
      <a:lvl6pPr marL="457063"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6pPr>
      <a:lvl7pPr marL="914126"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7pPr>
      <a:lvl8pPr marL="1371189"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8pPr>
      <a:lvl9pPr marL="1828251" algn="l" rtl="0" eaLnBrk="1" fontAlgn="base" hangingPunct="1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1pPr>
      <a:lvl2pPr marL="180921" indent="-180921" algn="l" rtl="0" eaLnBrk="1" fontAlgn="base" hangingPunct="1">
        <a:lnSpc>
          <a:spcPct val="80000"/>
        </a:lnSpc>
        <a:spcBef>
          <a:spcPts val="900"/>
        </a:spcBef>
        <a:spcAft>
          <a:spcPts val="900"/>
        </a:spcAft>
        <a:buClr>
          <a:srgbClr val="404040"/>
        </a:buClr>
        <a:buFont typeface="Corbel" panose="020B0503020204020204" pitchFamily="34" charset="0"/>
        <a:buChar char="−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2pPr>
      <a:lvl3pPr marL="361841" indent="-180921" algn="l" rtl="0" eaLnBrk="1" fontAlgn="base" hangingPunct="1">
        <a:lnSpc>
          <a:spcPct val="80000"/>
        </a:lnSpc>
        <a:spcBef>
          <a:spcPts val="900"/>
        </a:spcBef>
        <a:spcAft>
          <a:spcPts val="900"/>
        </a:spcAft>
        <a:buClr>
          <a:srgbClr val="404040"/>
        </a:buClr>
        <a:buSzPct val="80000"/>
        <a:buFont typeface="Corbel" panose="020B0503020204020204" pitchFamily="34" charset="0"/>
        <a:buChar char="−"/>
        <a:defRPr sz="1400" kern="1200" spc="50">
          <a:solidFill>
            <a:schemeClr val="tx1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defRPr sz="1999" b="1" kern="1200" spc="50">
          <a:solidFill>
            <a:schemeClr val="tx2"/>
          </a:solidFill>
          <a:latin typeface="+mn-lt"/>
          <a:ea typeface="+mn-ea"/>
          <a:cs typeface="+mn-cs"/>
        </a:defRPr>
      </a:lvl4pPr>
      <a:lvl5pPr marL="265033" indent="-265033" algn="l" rtl="0" eaLnBrk="1" fontAlgn="base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AutoNum type="arabicPeriod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5pPr>
      <a:lvl6pPr marL="445954" indent="-180921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1">
            <a:lumMod val="75000"/>
            <a:lumOff val="25000"/>
          </a:schemeClr>
        </a:buClr>
        <a:buFont typeface="Corbel" panose="020B0503020204020204" pitchFamily="34" charset="0"/>
        <a:buChar char="−"/>
        <a:defRPr sz="1600" kern="1200" spc="50" baseline="0">
          <a:solidFill>
            <a:schemeClr val="tx1"/>
          </a:solidFill>
          <a:latin typeface="+mn-lt"/>
          <a:ea typeface="+mn-ea"/>
          <a:cs typeface="+mn-cs"/>
        </a:defRPr>
      </a:lvl6pPr>
      <a:lvl7pPr marL="626875" indent="-180921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1">
            <a:lumMod val="75000"/>
            <a:lumOff val="25000"/>
          </a:schemeClr>
        </a:buClr>
        <a:buSzPct val="80000"/>
        <a:buFont typeface="Corbel" panose="020B0503020204020204" pitchFamily="34" charset="0"/>
        <a:buChar char="−"/>
        <a:defRPr sz="1400" kern="1200" spc="5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999" b="1" kern="1200" spc="50" baseline="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000" i="1" kern="1200" spc="5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587" y="1"/>
            <a:ext cx="12195175" cy="81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 noProof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1"/>
            <a:ext cx="9330483" cy="817563"/>
          </a:xfrm>
          <a:prstGeom prst="rect">
            <a:avLst/>
          </a:prstGeom>
          <a:noFill/>
          <a:effectLst/>
        </p:spPr>
        <p:txBody>
          <a:bodyPr vert="horz" lIns="612000" tIns="252000" rIns="144000" bIns="144000" rtlCol="0" anchor="ctr">
            <a:noAutofit/>
          </a:bodyPr>
          <a:lstStyle/>
          <a:p>
            <a:r>
              <a:rPr lang="en-US" noProof="0"/>
              <a:t>Title of the chapter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" y="1449389"/>
            <a:ext cx="4656512" cy="4967287"/>
          </a:xfrm>
          <a:prstGeom prst="rect">
            <a:avLst/>
          </a:prstGeom>
          <a:solidFill>
            <a:schemeClr val="bg1"/>
          </a:solidFill>
        </p:spPr>
        <p:txBody>
          <a:bodyPr vert="horz" lIns="612000" tIns="432000" rIns="612000" bIns="432000" rtlCol="0">
            <a:noAutofit/>
          </a:bodyPr>
          <a:lstStyle/>
          <a:p>
            <a:pPr lvl="0"/>
            <a:r>
              <a:rPr lang="en-US" noProof="0"/>
              <a:t>Insert your text here…</a:t>
            </a:r>
          </a:p>
          <a:p>
            <a:pPr lvl="1"/>
            <a:r>
              <a:rPr lang="en-US" noProof="0"/>
              <a:t>Bullets</a:t>
            </a:r>
          </a:p>
          <a:p>
            <a:pPr lvl="2"/>
            <a:r>
              <a:rPr lang="en-US" noProof="0"/>
              <a:t>Sub-bullets</a:t>
            </a:r>
          </a:p>
          <a:p>
            <a:pPr lvl="3"/>
            <a:r>
              <a:rPr lang="en-US" noProof="0"/>
              <a:t>Sub header (blue)</a:t>
            </a:r>
          </a:p>
          <a:p>
            <a:pPr lvl="4"/>
            <a:r>
              <a:rPr lang="en-US" noProof="0"/>
              <a:t>Numbers</a:t>
            </a:r>
          </a:p>
          <a:p>
            <a:pPr lvl="5"/>
            <a:r>
              <a:rPr lang="en-US" noProof="0"/>
              <a:t># Bullets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Sub header (orange)</a:t>
            </a:r>
          </a:p>
          <a:p>
            <a:pPr lvl="8"/>
            <a:r>
              <a:rPr lang="en-US" noProof="0"/>
              <a:t>Source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74691" y="6416676"/>
            <a:ext cx="1117309" cy="441325"/>
          </a:xfrm>
          <a:prstGeom prst="rect">
            <a:avLst/>
          </a:prstGeom>
        </p:spPr>
        <p:txBody>
          <a:bodyPr vert="horz" wrap="square" lIns="91440" tIns="45720" rIns="61200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170FA9F9-D734-404D-AFF5-8A3CC95D21AF}" type="slidenum">
              <a:rPr lang="en-US" altLang="nl-NL" noProof="0" smtClean="0"/>
              <a:pPr/>
              <a:t>‹nr.›</a:t>
            </a:fld>
            <a:endParaRPr lang="en-US" altLang="nl-NL" noProof="0"/>
          </a:p>
        </p:txBody>
      </p:sp>
      <p:sp>
        <p:nvSpPr>
          <p:cNvPr id="4" name="Rechthoek 3" hidden="1">
            <a:hlinkClick r:id="" action="ppaction://noaction"/>
          </p:cNvPr>
          <p:cNvSpPr/>
          <p:nvPr userDrawn="1"/>
        </p:nvSpPr>
        <p:spPr>
          <a:xfrm>
            <a:off x="9691809" y="135467"/>
            <a:ext cx="1963756" cy="6820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907197A4-505B-4956-8920-60429903897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44" y="202093"/>
            <a:ext cx="1810159" cy="5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0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defRPr sz="1999" b="1" kern="1200" spc="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5pPr>
      <a:lvl6pPr marL="457063" algn="l" rtl="0" fontAlgn="base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6pPr>
      <a:lvl7pPr marL="914126" algn="l" rtl="0" fontAlgn="base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7pPr>
      <a:lvl8pPr marL="1371189" algn="l" rtl="0" fontAlgn="base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8pPr>
      <a:lvl9pPr marL="1828251" algn="l" rtl="0" fontAlgn="base">
        <a:lnSpc>
          <a:spcPct val="80000"/>
        </a:lnSpc>
        <a:spcBef>
          <a:spcPts val="1200"/>
        </a:spcBef>
        <a:spcAft>
          <a:spcPts val="1200"/>
        </a:spcAft>
        <a:defRPr sz="1999" b="1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1pPr>
      <a:lvl2pPr marL="180921" indent="-180921" algn="l" rtl="0" eaLnBrk="0" fontAlgn="base" hangingPunct="0">
        <a:lnSpc>
          <a:spcPct val="80000"/>
        </a:lnSpc>
        <a:spcBef>
          <a:spcPts val="900"/>
        </a:spcBef>
        <a:spcAft>
          <a:spcPts val="900"/>
        </a:spcAft>
        <a:buClr>
          <a:srgbClr val="404040"/>
        </a:buClr>
        <a:buFont typeface="Corbel" panose="020B0503020204020204" pitchFamily="34" charset="0"/>
        <a:buChar char="−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2pPr>
      <a:lvl3pPr marL="361841" indent="-180921" algn="l" rtl="0" eaLnBrk="0" fontAlgn="base" hangingPunct="0">
        <a:lnSpc>
          <a:spcPct val="80000"/>
        </a:lnSpc>
        <a:spcBef>
          <a:spcPts val="900"/>
        </a:spcBef>
        <a:spcAft>
          <a:spcPts val="900"/>
        </a:spcAft>
        <a:buClr>
          <a:srgbClr val="404040"/>
        </a:buClr>
        <a:buSzPct val="80000"/>
        <a:buFont typeface="Corbel" panose="020B0503020204020204" pitchFamily="34" charset="0"/>
        <a:buChar char="−"/>
        <a:defRPr sz="1400" kern="1200" spc="50">
          <a:solidFill>
            <a:schemeClr val="tx1"/>
          </a:solidFill>
          <a:latin typeface="+mn-lt"/>
          <a:ea typeface="+mn-ea"/>
          <a:cs typeface="+mn-cs"/>
        </a:defRPr>
      </a:lvl3pPr>
      <a:lvl4pPr algn="l" rtl="0" eaLnBrk="0" fontAlgn="base" hangingPunct="0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defRPr sz="1999" b="1" kern="1200" spc="50">
          <a:solidFill>
            <a:schemeClr val="tx2"/>
          </a:solidFill>
          <a:latin typeface="+mn-lt"/>
          <a:ea typeface="+mn-ea"/>
          <a:cs typeface="+mn-cs"/>
        </a:defRPr>
      </a:lvl4pPr>
      <a:lvl5pPr marL="265033" indent="-265033" algn="l" rtl="0" eaLnBrk="0" fontAlgn="base" hangingPunct="0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AutoNum type="arabicPeriod"/>
        <a:defRPr sz="1600" kern="1200" spc="50">
          <a:solidFill>
            <a:schemeClr val="tx1"/>
          </a:solidFill>
          <a:latin typeface="+mn-lt"/>
          <a:ea typeface="+mn-ea"/>
          <a:cs typeface="+mn-cs"/>
        </a:defRPr>
      </a:lvl5pPr>
      <a:lvl6pPr marL="445954" indent="-180921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1">
            <a:lumMod val="75000"/>
            <a:lumOff val="25000"/>
          </a:schemeClr>
        </a:buClr>
        <a:buFont typeface="Corbel" panose="020B0503020204020204" pitchFamily="34" charset="0"/>
        <a:buChar char="−"/>
        <a:defRPr sz="1600" kern="1200" spc="50" baseline="0">
          <a:solidFill>
            <a:schemeClr val="tx1"/>
          </a:solidFill>
          <a:latin typeface="+mn-lt"/>
          <a:ea typeface="+mn-ea"/>
          <a:cs typeface="+mn-cs"/>
        </a:defRPr>
      </a:lvl6pPr>
      <a:lvl7pPr marL="626875" indent="-180921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Clr>
          <a:schemeClr val="tx1">
            <a:lumMod val="75000"/>
            <a:lumOff val="25000"/>
          </a:schemeClr>
        </a:buClr>
        <a:buSzPct val="80000"/>
        <a:buFont typeface="Corbel" panose="020B0503020204020204" pitchFamily="34" charset="0"/>
        <a:buChar char="−"/>
        <a:defRPr sz="1400" kern="1200" spc="5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999" b="1" kern="1200" spc="50" baseline="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126" rtl="0" eaLnBrk="1" latinLnBrk="0" hangingPunct="1">
        <a:lnSpc>
          <a:spcPct val="8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000" i="1" kern="1200" spc="5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7B55F0-5059-A739-8CAB-96652211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3" y="365460"/>
            <a:ext cx="10515814" cy="1325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0D8CD7-C87A-07B0-2ED8-067559D4C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3" y="1825157"/>
            <a:ext cx="10515814" cy="435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2A4E40-DB72-ED34-F8B0-94FF74FC9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3" y="6356431"/>
            <a:ext cx="2743629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76BA-E809-7344-90F0-425F19F5BB9A}" type="datetimeFigureOut">
              <a:rPr lang="nl-NL" smtClean="0"/>
              <a:t>26-11-2024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3B9A78-8430-35AF-0A42-67E24ADB3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279" y="6356431"/>
            <a:ext cx="4115443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443770-3977-78A5-3E68-4383E8D62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278" y="6356431"/>
            <a:ext cx="2743629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03E50-C7D5-1248-9767-E28183064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54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17311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28" indent="-154328" algn="l" defTabSz="617311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84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639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295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951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606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6262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918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574" indent="-154328" algn="l" defTabSz="617311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56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311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967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623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279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934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590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9246" algn="l" defTabSz="617311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A7D96A5-FD65-A6B0-AD2E-3A58B378C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366" y="1310797"/>
            <a:ext cx="8762436" cy="4079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04807E-67B5-A8BD-5B63-F75F6939B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8366" y="2288012"/>
            <a:ext cx="8762436" cy="31692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79EB764-870A-8447-3767-351811D100A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13098" y="4790273"/>
            <a:ext cx="1178902" cy="2067726"/>
          </a:xfrm>
          <a:prstGeom prst="rect">
            <a:avLst/>
          </a:prstGeom>
        </p:spPr>
      </p:pic>
      <p:pic>
        <p:nvPicPr>
          <p:cNvPr id="22" name="Afbeelding 21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9AB1363F-594D-67D4-7838-F95E6198688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00" y="5896405"/>
            <a:ext cx="1399400" cy="6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8" r:id="rId3"/>
    <p:sldLayoutId id="2147484557" r:id="rId4"/>
    <p:sldLayoutId id="2147484545" r:id="rId5"/>
    <p:sldLayoutId id="2147484559" r:id="rId6"/>
    <p:sldLayoutId id="2147484544" r:id="rId7"/>
    <p:sldLayoutId id="2147484560" r:id="rId8"/>
    <p:sldLayoutId id="2147484561" r:id="rId9"/>
    <p:sldLayoutId id="2147484568" r:id="rId10"/>
    <p:sldLayoutId id="2147484569" r:id="rId11"/>
    <p:sldLayoutId id="2147484563" r:id="rId12"/>
    <p:sldLayoutId id="2147484562" r:id="rId13"/>
    <p:sldLayoutId id="2147484564" r:id="rId14"/>
    <p:sldLayoutId id="2147484565" r:id="rId15"/>
    <p:sldLayoutId id="2147484566" r:id="rId16"/>
    <p:sldLayoutId id="2147484548" r:id="rId17"/>
    <p:sldLayoutId id="2147484549" r:id="rId18"/>
    <p:sldLayoutId id="2147484567" r:id="rId19"/>
    <p:sldLayoutId id="2147484570" r:id="rId20"/>
  </p:sldLayoutIdLst>
  <p:txStyles>
    <p:titleStyle>
      <a:lvl1pPr algn="l" defTabSz="1354501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539750" indent="-539750" algn="l" defTabSz="1354501" rtl="0" eaLnBrk="1" latinLnBrk="0" hangingPunct="1">
        <a:lnSpc>
          <a:spcPct val="140000"/>
        </a:lnSpc>
        <a:spcBef>
          <a:spcPts val="0"/>
        </a:spcBef>
        <a:buClr>
          <a:schemeClr val="accent5"/>
        </a:buClr>
        <a:buSzPct val="100000"/>
        <a:buFont typeface="Wingdings" panose="05000000000000000000" pitchFamily="2" charset="2"/>
        <a:buChar char="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015876" indent="-338625" algn="l" defTabSz="1354501" rtl="0" eaLnBrk="1" latinLnBrk="0" hangingPunct="1">
        <a:lnSpc>
          <a:spcPct val="140000"/>
        </a:lnSpc>
        <a:spcBef>
          <a:spcPts val="0"/>
        </a:spcBef>
        <a:buClr>
          <a:schemeClr val="accent5"/>
        </a:buClr>
        <a:buFont typeface="Wingdings" panose="05000000000000000000" pitchFamily="2" charset="2"/>
        <a:buChar char="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693126" indent="-338625" algn="l" defTabSz="1354501" rtl="0" eaLnBrk="1" latinLnBrk="0" hangingPunct="1">
        <a:lnSpc>
          <a:spcPct val="140000"/>
        </a:lnSpc>
        <a:spcBef>
          <a:spcPts val="0"/>
        </a:spcBef>
        <a:buClr>
          <a:schemeClr val="accent5"/>
        </a:buClr>
        <a:buFont typeface="Wingdings" panose="05000000000000000000" pitchFamily="2" charset="2"/>
        <a:buChar char="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370376" indent="-338625" algn="l" defTabSz="1354501" rtl="0" eaLnBrk="1" latinLnBrk="0" hangingPunct="1">
        <a:lnSpc>
          <a:spcPct val="140000"/>
        </a:lnSpc>
        <a:spcBef>
          <a:spcPts val="0"/>
        </a:spcBef>
        <a:buClr>
          <a:schemeClr val="accent5"/>
        </a:buClr>
        <a:buFont typeface="Wingdings" panose="05000000000000000000" pitchFamily="2" charset="2"/>
        <a:buChar char="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3047627" indent="-338625" algn="l" defTabSz="1354501" rtl="0" eaLnBrk="1" latinLnBrk="0" hangingPunct="1">
        <a:lnSpc>
          <a:spcPct val="140000"/>
        </a:lnSpc>
        <a:spcBef>
          <a:spcPts val="0"/>
        </a:spcBef>
        <a:buClr>
          <a:schemeClr val="accent5"/>
        </a:buClr>
        <a:buFont typeface="Wingdings" panose="05000000000000000000" pitchFamily="2" charset="2"/>
        <a:buChar char="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3724877" indent="-338625" algn="l" defTabSz="1354501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4402127" indent="-338625" algn="l" defTabSz="1354501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5079378" indent="-338625" algn="l" defTabSz="1354501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756628" indent="-338625" algn="l" defTabSz="1354501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77250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35450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03175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0900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86252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4063502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740753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418003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441" userDrawn="1">
          <p15:clr>
            <a:srgbClr val="F26B43"/>
          </p15:clr>
        </p15:guide>
        <p15:guide id="4" orient="horz" pos="3438" userDrawn="1">
          <p15:clr>
            <a:srgbClr val="F26B43"/>
          </p15:clr>
        </p15:guide>
        <p15:guide id="5" pos="1084" userDrawn="1">
          <p15:clr>
            <a:srgbClr val="F26B43"/>
          </p15:clr>
        </p15:guide>
        <p15:guide id="6" pos="659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453752" y="6342685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1" y="720001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1" y="1412876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Subtitle #1</a:t>
            </a:r>
          </a:p>
          <a:p>
            <a:pPr lvl="5"/>
            <a:r>
              <a:rPr lang="en-GB" noProof="0"/>
              <a:t>Alt. subtitle #2</a:t>
            </a:r>
          </a:p>
          <a:p>
            <a:pPr lvl="6"/>
            <a:r>
              <a:rPr lang="en-GB" noProof="0"/>
              <a:t>Numerical bullet</a:t>
            </a:r>
          </a:p>
          <a:p>
            <a:pPr lvl="7"/>
            <a:r>
              <a:rPr lang="en-GB" noProof="0"/>
              <a:t>Alphabetical bullet</a:t>
            </a:r>
          </a:p>
          <a:p>
            <a:pPr lvl="8"/>
            <a:r>
              <a:rPr lang="en-GB" noProof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8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1" y="6345239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0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4008" r:id="rId30"/>
    <p:sldLayoutId id="2147484009" r:id="rId31"/>
    <p:sldLayoutId id="2147484010" r:id="rId32"/>
  </p:sldLayoutIdLst>
  <p:hf sldNum="0" hdr="0" ftr="0" dt="0"/>
  <p:txStyles>
    <p:titleStyle>
      <a:lvl1pPr algn="l" defTabSz="1354501" rtl="0" eaLnBrk="1" latinLnBrk="0" hangingPunct="1">
        <a:lnSpc>
          <a:spcPct val="90000"/>
        </a:lnSpc>
        <a:spcBef>
          <a:spcPct val="0"/>
        </a:spcBef>
        <a:buNone/>
        <a:defRPr sz="474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5063" indent="-395063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1"/>
        </a:buClr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1pPr>
      <a:lvl2pPr marL="667844" indent="-404469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2"/>
        </a:buClr>
        <a:buFont typeface="Arial" panose="020B0604020202020204" pitchFamily="34" charset="0"/>
        <a:buChar char="•"/>
        <a:tabLst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931219" indent="-397415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4"/>
        </a:buClr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Font typeface="Arial" panose="020B0604020202020204" pitchFamily="34" charset="0"/>
        <a:buNone/>
        <a:defRPr sz="237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Font typeface="Arial" panose="020B0604020202020204" pitchFamily="34" charset="0"/>
        <a:buNone/>
        <a:defRPr sz="2963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1"/>
        </a:buClr>
        <a:buFont typeface="Arial" panose="020B0604020202020204" pitchFamily="34" charset="0"/>
        <a:buNone/>
        <a:defRPr sz="2666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524399" indent="-524399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1"/>
        </a:buClr>
        <a:buFont typeface="+mj-lt"/>
        <a:buAutoNum type="arabicPeriod"/>
        <a:tabLst/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794829" indent="-397415" algn="l" defTabSz="1354501" rtl="0" eaLnBrk="1" latinLnBrk="0" hangingPunct="1">
        <a:lnSpc>
          <a:spcPct val="90000"/>
        </a:lnSpc>
        <a:spcBef>
          <a:spcPts val="889"/>
        </a:spcBef>
        <a:spcAft>
          <a:spcPts val="889"/>
        </a:spcAft>
        <a:buClr>
          <a:schemeClr val="accent1"/>
        </a:buClr>
        <a:buFont typeface="+mj-lt"/>
        <a:buAutoNum type="alphaLcPeriod"/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354501" rtl="0" eaLnBrk="1" latinLnBrk="0" hangingPunct="1">
        <a:lnSpc>
          <a:spcPct val="90000"/>
        </a:lnSpc>
        <a:spcBef>
          <a:spcPts val="1778"/>
        </a:spcBef>
        <a:spcAft>
          <a:spcPts val="889"/>
        </a:spcAft>
        <a:buClr>
          <a:schemeClr val="accent1"/>
        </a:buClr>
        <a:buFont typeface="Arial" panose="020B0604020202020204" pitchFamily="34" charset="0"/>
        <a:buNone/>
        <a:defRPr sz="2074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77250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35450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03175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09001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86252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4063502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740753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418003" algn="l" defTabSz="1354501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1" userDrawn="1">
          <p15:clr>
            <a:srgbClr val="F26B43"/>
          </p15:clr>
        </p15:guide>
        <p15:guide id="2" pos="306" userDrawn="1">
          <p15:clr>
            <a:srgbClr val="F26B43"/>
          </p15:clr>
        </p15:guide>
        <p15:guide id="3" orient="horz" pos="2469" userDrawn="1">
          <p15:clr>
            <a:srgbClr val="F26B43"/>
          </p15:clr>
        </p15:guide>
        <p15:guide id="4" orient="horz" pos="2698" userDrawn="1">
          <p15:clr>
            <a:srgbClr val="A4A3A4"/>
          </p15:clr>
        </p15:guide>
        <p15:guide id="5" orient="horz" pos="2764" userDrawn="1">
          <p15:clr>
            <a:srgbClr val="A4A3A4"/>
          </p15:clr>
        </p15:guide>
        <p15:guide id="6" pos="4878" userDrawn="1">
          <p15:clr>
            <a:srgbClr val="F26B43"/>
          </p15:clr>
        </p15:guide>
        <p15:guide id="7" orient="horz" pos="463" userDrawn="1">
          <p15:clr>
            <a:srgbClr val="A4A3A4"/>
          </p15:clr>
        </p15:guide>
        <p15:guide id="9" orient="horz" pos="306" userDrawn="1">
          <p15:clr>
            <a:srgbClr val="A4A3A4"/>
          </p15:clr>
        </p15:guide>
        <p15:guide id="12" userDrawn="1">
          <p15:clr>
            <a:srgbClr val="547EBF"/>
          </p15:clr>
        </p15:guide>
        <p15:guide id="13" pos="5185" userDrawn="1">
          <p15:clr>
            <a:srgbClr val="547EBF"/>
          </p15:clr>
        </p15:guide>
        <p15:guide id="14" orient="horz" userDrawn="1">
          <p15:clr>
            <a:srgbClr val="547EBF"/>
          </p15:clr>
        </p15:guide>
        <p15:guide id="15" orient="horz" pos="2916" userDrawn="1">
          <p15:clr>
            <a:srgbClr val="547EBF"/>
          </p15:clr>
        </p15:guide>
        <p15:guide id="16" orient="horz" pos="142" userDrawn="1">
          <p15:clr>
            <a:srgbClr val="A4A3A4"/>
          </p15:clr>
        </p15:guide>
        <p15:guide id="17" orient="horz" pos="24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/>
              <a:t>Welkom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16594"/>
      </p:ext>
    </p:extLst>
  </p:cSld>
  <p:clrMapOvr>
    <a:masterClrMapping/>
  </p:clrMapOvr>
  <p:transition spd="slow">
    <p:cover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A22B5-2AEC-565B-4EF6-A301F036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heeft NERA het afgelopen jaar gedaan?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56156-D466-76F9-50A2-003F29BE5DFA}"/>
              </a:ext>
            </a:extLst>
          </p:cNvPr>
          <p:cNvSpPr txBox="1">
            <a:spLocks/>
          </p:cNvSpPr>
          <p:nvPr/>
        </p:nvSpPr>
        <p:spPr>
          <a:xfrm>
            <a:off x="838200" y="1568751"/>
            <a:ext cx="10851292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Doel: Dialoog overheid – werkbare regelgeving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2C5D6B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5" name="Afbeelding 4" descr="Afbeelding met tekst, brief, Lettertype, papier&#10;&#10;Automatisch gegenereerde beschrijving">
            <a:extLst>
              <a:ext uri="{FF2B5EF4-FFF2-40B4-BE49-F238E27FC236}">
                <a16:creationId xmlns:a16="http://schemas.microsoft.com/office/drawing/2014/main" id="{4855491B-C7DC-7045-DED6-C1D06D7E0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526" y="2194560"/>
            <a:ext cx="4952715" cy="3812151"/>
          </a:xfrm>
          <a:prstGeom prst="rect">
            <a:avLst/>
          </a:prstGeom>
        </p:spPr>
      </p:pic>
      <p:pic>
        <p:nvPicPr>
          <p:cNvPr id="7" name="Afbeelding 6" descr="Afbeelding met tekst, schermopname, document, Lettertype&#10;&#10;Automatisch gegenereerde beschrijving">
            <a:extLst>
              <a:ext uri="{FF2B5EF4-FFF2-40B4-BE49-F238E27FC236}">
                <a16:creationId xmlns:a16="http://schemas.microsoft.com/office/drawing/2014/main" id="{4F651CEC-8A70-B3B2-3651-8151ACB65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0309">
            <a:off x="7657501" y="2848649"/>
            <a:ext cx="4165863" cy="35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A22B5-2AEC-565B-4EF6-A301F036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heeft NERA het afgelopen jaar gedaan?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56156-D466-76F9-50A2-003F29BE5DFA}"/>
              </a:ext>
            </a:extLst>
          </p:cNvPr>
          <p:cNvSpPr txBox="1">
            <a:spLocks/>
          </p:cNvSpPr>
          <p:nvPr/>
        </p:nvSpPr>
        <p:spPr>
          <a:xfrm>
            <a:off x="838200" y="1544037"/>
            <a:ext cx="10987216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Rifherstel op zee!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2C5D6B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5" name="Afbeelding 4" descr="Afbeelding met water, onderwater, rif, Organisme&#10;&#10;Automatisch gegenereerde beschrijving">
            <a:extLst>
              <a:ext uri="{FF2B5EF4-FFF2-40B4-BE49-F238E27FC236}">
                <a16:creationId xmlns:a16="http://schemas.microsoft.com/office/drawing/2014/main" id="{622E6FE8-BCEB-608A-B92A-7F925144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r="2005"/>
          <a:stretch/>
        </p:blipFill>
        <p:spPr>
          <a:xfrm>
            <a:off x="3723010" y="1690688"/>
            <a:ext cx="8249339" cy="44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www.nera.nu</a:t>
            </a:r>
          </a:p>
        </p:txBody>
      </p:sp>
    </p:spTree>
    <p:extLst>
      <p:ext uri="{BB962C8B-B14F-4D97-AF65-F5344CB8AC3E}">
        <p14:creationId xmlns:p14="http://schemas.microsoft.com/office/powerpoint/2010/main" val="19985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Welkom namens:</a:t>
            </a:r>
          </a:p>
        </p:txBody>
      </p:sp>
      <p:pic>
        <p:nvPicPr>
          <p:cNvPr id="2" name="Afbeelding 1" descr="Afbeelding met tekst, visitekaartje, schermopname, Lettertype&#10;&#10;Automatisch gegenereerde beschrijving">
            <a:extLst>
              <a:ext uri="{FF2B5EF4-FFF2-40B4-BE49-F238E27FC236}">
                <a16:creationId xmlns:a16="http://schemas.microsoft.com/office/drawing/2014/main" id="{42EDDF26-BF2D-AA46-4C92-BC5C3CEB46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29" y="1465267"/>
            <a:ext cx="7611763" cy="46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79A5-7E53-0F2B-074B-CCEBDBD3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B68A527-3941-0C75-760A-6BF73002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Welkom namens:</a:t>
            </a:r>
          </a:p>
        </p:txBody>
      </p:sp>
      <p:pic>
        <p:nvPicPr>
          <p:cNvPr id="2" name="Afbeelding 1" descr="Afbeelding met tekst, visitekaartje, schermopname, Lettertype&#10;&#10;Automatisch gegenereerde beschrijving">
            <a:extLst>
              <a:ext uri="{FF2B5EF4-FFF2-40B4-BE49-F238E27FC236}">
                <a16:creationId xmlns:a16="http://schemas.microsoft.com/office/drawing/2014/main" id="{7C90BDB5-0887-F736-2132-BA0A499E3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29" y="1465267"/>
            <a:ext cx="7611763" cy="4670321"/>
          </a:xfrm>
          <a:prstGeom prst="rect">
            <a:avLst/>
          </a:prstGeom>
        </p:spPr>
      </p:pic>
      <p:pic>
        <p:nvPicPr>
          <p:cNvPr id="5" name="Afbeelding 4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AAA70E9F-57FF-A42C-3A31-72CC342D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00" y="5395130"/>
            <a:ext cx="1730972" cy="4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5206-E5DC-DE09-2941-56E6C2C3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B62C0D3-0EA5-0C1E-0DA6-2DDCFA20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5" name="Tijdelijke aanduiding voor inhoud 6">
            <a:extLst>
              <a:ext uri="{FF2B5EF4-FFF2-40B4-BE49-F238E27FC236}">
                <a16:creationId xmlns:a16="http://schemas.microsoft.com/office/drawing/2014/main" id="{31CE7435-A2DD-069E-FFEF-C337296B69A3}"/>
              </a:ext>
            </a:extLst>
          </p:cNvPr>
          <p:cNvSpPr txBox="1">
            <a:spLocks/>
          </p:cNvSpPr>
          <p:nvPr/>
        </p:nvSpPr>
        <p:spPr>
          <a:xfrm>
            <a:off x="2142063" y="1876425"/>
            <a:ext cx="59859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Welkom</a:t>
            </a:r>
          </a:p>
          <a:p>
            <a:pPr marL="0" indent="0">
              <a:buNone/>
            </a:pPr>
            <a:r>
              <a:rPr lang="nl-NL"/>
              <a:t>Korte </a:t>
            </a:r>
            <a:r>
              <a:rPr lang="nl-NL" err="1"/>
              <a:t>pitches</a:t>
            </a:r>
            <a:r>
              <a:rPr lang="nl-NL"/>
              <a:t> projecten</a:t>
            </a:r>
          </a:p>
          <a:p>
            <a:pPr marL="0" indent="0">
              <a:buNone/>
            </a:pPr>
            <a:r>
              <a:rPr lang="nl-NL"/>
              <a:t>Programma Natuurversterking Noordzee: stand van zaken</a:t>
            </a:r>
          </a:p>
          <a:p>
            <a:pPr marL="0" indent="0">
              <a:buNone/>
            </a:pPr>
            <a:r>
              <a:rPr lang="nl-NL"/>
              <a:t>Eerste ronde </a:t>
            </a:r>
            <a:r>
              <a:rPr lang="nl-NL" err="1"/>
              <a:t>Mentimeter</a:t>
            </a:r>
            <a:r>
              <a:rPr lang="nl-NL"/>
              <a:t> </a:t>
            </a:r>
          </a:p>
          <a:p>
            <a:pPr marL="0" indent="0">
              <a:buNone/>
            </a:pPr>
            <a:r>
              <a:rPr lang="nl-NL"/>
              <a:t>Opschaling platte </a:t>
            </a:r>
            <a:r>
              <a:rPr lang="nl-NL" err="1"/>
              <a:t>oesterrifherstel</a:t>
            </a:r>
            <a:endParaRPr lang="nl-NL"/>
          </a:p>
          <a:p>
            <a:pPr marL="0" indent="0">
              <a:buNone/>
            </a:pPr>
            <a:r>
              <a:rPr lang="nl-NL"/>
              <a:t>Pauze </a:t>
            </a:r>
          </a:p>
          <a:p>
            <a:pPr marL="0" indent="0">
              <a:buNone/>
            </a:pPr>
            <a:r>
              <a:rPr lang="nl-NL"/>
              <a:t>Ziekteregelgeving voor platte </a:t>
            </a:r>
            <a:r>
              <a:rPr lang="nl-NL" err="1"/>
              <a:t>oesterrifherstel</a:t>
            </a:r>
            <a:r>
              <a:rPr lang="nl-NL"/>
              <a:t> </a:t>
            </a:r>
          </a:p>
          <a:p>
            <a:pPr marL="0" indent="0">
              <a:buNone/>
            </a:pPr>
            <a:r>
              <a:rPr lang="nl-NL"/>
              <a:t>Lessen uit De Rijke Noordzee </a:t>
            </a:r>
          </a:p>
          <a:p>
            <a:pPr marL="0" indent="0">
              <a:buNone/>
            </a:pPr>
            <a:r>
              <a:rPr lang="nl-NL"/>
              <a:t>Tweede ronde </a:t>
            </a:r>
            <a:r>
              <a:rPr lang="nl-NL" err="1"/>
              <a:t>Mentimeter</a:t>
            </a:r>
            <a:r>
              <a:rPr lang="nl-NL"/>
              <a:t> </a:t>
            </a:r>
          </a:p>
          <a:p>
            <a:pPr marL="0" indent="0">
              <a:buNone/>
            </a:pPr>
            <a:r>
              <a:rPr lang="nl-NL"/>
              <a:t>Lunch </a:t>
            </a:r>
          </a:p>
          <a:p>
            <a:endParaRPr lang="nl-NL"/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02055370-7DE9-0034-AD65-1E8CA33652C9}"/>
              </a:ext>
            </a:extLst>
          </p:cNvPr>
          <p:cNvSpPr txBox="1">
            <a:spLocks/>
          </p:cNvSpPr>
          <p:nvPr/>
        </p:nvSpPr>
        <p:spPr>
          <a:xfrm>
            <a:off x="8214943" y="1905454"/>
            <a:ext cx="505110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Vera Bánki, Wouter </a:t>
            </a:r>
            <a:r>
              <a:rPr lang="nl-NL" sz="2400" i="1" err="1"/>
              <a:t>Lengkeek</a:t>
            </a:r>
            <a:endParaRPr lang="nl-NL" sz="2400" i="1"/>
          </a:p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Diverse sprekers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Vera Bánki</a:t>
            </a:r>
          </a:p>
          <a:p>
            <a:pPr marL="0" indent="0">
              <a:lnSpc>
                <a:spcPct val="70000"/>
              </a:lnSpc>
              <a:buNone/>
            </a:pPr>
            <a:br>
              <a:rPr lang="nl-NL" sz="2400" i="1"/>
            </a:br>
            <a:endParaRPr lang="nl-NL" sz="2400" i="1"/>
          </a:p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Karel van den Wijngaard</a:t>
            </a:r>
          </a:p>
          <a:p>
            <a:pPr marL="0" indent="0">
              <a:lnSpc>
                <a:spcPct val="70000"/>
              </a:lnSpc>
              <a:buNone/>
            </a:pPr>
            <a:endParaRPr lang="nl-NL" sz="2400" i="1"/>
          </a:p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Sonja Fortuin, Hein Sas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nl-NL" sz="2400" i="1"/>
              <a:t>Christiaan van Sluis</a:t>
            </a:r>
          </a:p>
          <a:p>
            <a:pPr marL="0" indent="0">
              <a:buNone/>
            </a:pPr>
            <a:r>
              <a:rPr lang="nl-NL" sz="2400"/>
              <a:t> </a:t>
            </a:r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5C71208D-8649-D9B5-CC0B-D3282A8C4729}"/>
              </a:ext>
            </a:extLst>
          </p:cNvPr>
          <p:cNvSpPr txBox="1">
            <a:spLocks/>
          </p:cNvSpPr>
          <p:nvPr/>
        </p:nvSpPr>
        <p:spPr>
          <a:xfrm>
            <a:off x="359094" y="1876425"/>
            <a:ext cx="2265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9.30 uur</a:t>
            </a:r>
          </a:p>
          <a:p>
            <a:pPr marL="0" indent="0">
              <a:buNone/>
            </a:pPr>
            <a:r>
              <a:rPr lang="nl-NL"/>
              <a:t>9.45 uur</a:t>
            </a:r>
          </a:p>
          <a:p>
            <a:pPr marL="0" indent="0">
              <a:buNone/>
            </a:pPr>
            <a:r>
              <a:rPr lang="nl-NL"/>
              <a:t>10.15 uur</a:t>
            </a:r>
            <a:br>
              <a:rPr lang="nl-NL"/>
            </a:br>
            <a:endParaRPr lang="nl-NL"/>
          </a:p>
          <a:p>
            <a:pPr marL="0" indent="0">
              <a:buNone/>
            </a:pPr>
            <a:r>
              <a:rPr lang="nl-NL"/>
              <a:t>10.30 uur</a:t>
            </a:r>
          </a:p>
          <a:p>
            <a:pPr marL="0" indent="0">
              <a:buNone/>
            </a:pPr>
            <a:r>
              <a:rPr lang="nl-NL"/>
              <a:t>10.40 uur</a:t>
            </a:r>
          </a:p>
          <a:p>
            <a:pPr marL="0" indent="0">
              <a:buNone/>
            </a:pPr>
            <a:r>
              <a:rPr lang="nl-NL"/>
              <a:t>11.10 uur</a:t>
            </a:r>
          </a:p>
          <a:p>
            <a:pPr marL="0" indent="0">
              <a:buNone/>
            </a:pPr>
            <a:r>
              <a:rPr lang="nl-NL"/>
              <a:t>11.40 uur</a:t>
            </a:r>
          </a:p>
          <a:p>
            <a:pPr marL="0" indent="0">
              <a:buNone/>
            </a:pPr>
            <a:r>
              <a:rPr lang="nl-NL"/>
              <a:t>12.00 uur</a:t>
            </a:r>
          </a:p>
          <a:p>
            <a:pPr marL="0" indent="0">
              <a:buNone/>
            </a:pPr>
            <a:r>
              <a:rPr lang="nl-NL"/>
              <a:t>12.20 uur</a:t>
            </a:r>
          </a:p>
          <a:p>
            <a:pPr marL="0" indent="0">
              <a:buNone/>
            </a:pPr>
            <a:r>
              <a:rPr lang="nl-NL"/>
              <a:t>12.30 uur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0182225"/>
      </p:ext>
    </p:extLst>
  </p:cSld>
  <p:clrMapOvr>
    <a:masterClrMapping/>
  </p:clrMapOvr>
  <p:transition spd="slow"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9C25-A196-A1C8-E0A3-D75430E1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300078-0BE8-1C7A-5687-CDAB3B22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5" name="Tijdelijke aanduiding voor inhoud 6">
            <a:extLst>
              <a:ext uri="{FF2B5EF4-FFF2-40B4-BE49-F238E27FC236}">
                <a16:creationId xmlns:a16="http://schemas.microsoft.com/office/drawing/2014/main" id="{EA88004A-2CD8-C46D-2BF3-E6505D36CF79}"/>
              </a:ext>
            </a:extLst>
          </p:cNvPr>
          <p:cNvSpPr txBox="1">
            <a:spLocks/>
          </p:cNvSpPr>
          <p:nvPr/>
        </p:nvSpPr>
        <p:spPr>
          <a:xfrm>
            <a:off x="2142063" y="1876425"/>
            <a:ext cx="59859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err="1"/>
              <a:t>Sabellaria</a:t>
            </a:r>
            <a:r>
              <a:rPr lang="nl-NL" sz="2600"/>
              <a:t>-survey Bruine Bank</a:t>
            </a:r>
          </a:p>
          <a:p>
            <a:pPr marL="0" indent="0">
              <a:buNone/>
            </a:pPr>
            <a:r>
              <a:rPr lang="nl-NL" sz="2600" err="1"/>
              <a:t>Ecowende</a:t>
            </a:r>
            <a:endParaRPr lang="nl-NL" sz="2600"/>
          </a:p>
          <a:p>
            <a:pPr marL="0" indent="0">
              <a:buNone/>
            </a:pPr>
            <a:r>
              <a:rPr lang="nl-NL" sz="2600"/>
              <a:t>Een rondje </a:t>
            </a:r>
            <a:r>
              <a:rPr lang="nl-NL" sz="2600" err="1"/>
              <a:t>ReViFES</a:t>
            </a:r>
            <a:r>
              <a:rPr lang="nl-NL" sz="2600"/>
              <a:t>, deel 1</a:t>
            </a:r>
          </a:p>
          <a:p>
            <a:pPr marL="0" indent="0">
              <a:buNone/>
            </a:pPr>
            <a:r>
              <a:rPr lang="nl-NL" sz="2600"/>
              <a:t>Derde ronde </a:t>
            </a:r>
            <a:r>
              <a:rPr lang="nl-NL" sz="2600" err="1"/>
              <a:t>Mentimeter</a:t>
            </a:r>
            <a:r>
              <a:rPr lang="nl-NL" sz="2600"/>
              <a:t> </a:t>
            </a:r>
          </a:p>
          <a:p>
            <a:pPr marL="0" indent="0">
              <a:buNone/>
            </a:pPr>
            <a:r>
              <a:rPr lang="nl-NL" sz="2600"/>
              <a:t>Pauze </a:t>
            </a:r>
          </a:p>
          <a:p>
            <a:pPr marL="0" indent="0">
              <a:buNone/>
            </a:pPr>
            <a:r>
              <a:rPr lang="nl-NL" sz="2600"/>
              <a:t>Een rondje </a:t>
            </a:r>
            <a:r>
              <a:rPr lang="nl-NL" sz="2600" err="1"/>
              <a:t>ReViFES</a:t>
            </a:r>
            <a:r>
              <a:rPr lang="nl-NL" sz="2600"/>
              <a:t>, deel 2</a:t>
            </a:r>
          </a:p>
          <a:p>
            <a:pPr marL="0" indent="0">
              <a:buNone/>
            </a:pPr>
            <a:r>
              <a:rPr lang="nl-NL" sz="2600" err="1"/>
              <a:t>Wrap</a:t>
            </a:r>
            <a:r>
              <a:rPr lang="nl-NL" sz="2600"/>
              <a:t> up &amp; Slotdiscussie</a:t>
            </a:r>
          </a:p>
          <a:p>
            <a:pPr marL="0" indent="0">
              <a:buNone/>
            </a:pPr>
            <a:r>
              <a:rPr lang="nl-NL" sz="2600"/>
              <a:t>Borrel</a:t>
            </a:r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9E6B2675-395F-F7F7-260B-5DDE488DBE47}"/>
              </a:ext>
            </a:extLst>
          </p:cNvPr>
          <p:cNvSpPr txBox="1">
            <a:spLocks/>
          </p:cNvSpPr>
          <p:nvPr/>
        </p:nvSpPr>
        <p:spPr>
          <a:xfrm>
            <a:off x="6672943" y="1876425"/>
            <a:ext cx="541866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600" i="1"/>
              <a:t>Joël </a:t>
            </a:r>
            <a:r>
              <a:rPr lang="fr-FR" sz="2600" i="1" err="1"/>
              <a:t>Cuperus</a:t>
            </a:r>
            <a:endParaRPr lang="fr-FR" sz="2600" i="1"/>
          </a:p>
          <a:p>
            <a:pPr marL="0" indent="0">
              <a:buNone/>
            </a:pPr>
            <a:r>
              <a:rPr lang="fr-FR" sz="2600" i="1"/>
              <a:t>Pauline Roos</a:t>
            </a:r>
          </a:p>
          <a:p>
            <a:pPr marL="0" indent="0">
              <a:buNone/>
            </a:pPr>
            <a:r>
              <a:rPr lang="nl-NL" sz="2600" i="1"/>
              <a:t>Pauline Kamermans, </a:t>
            </a:r>
            <a:r>
              <a:rPr lang="nl-NL" sz="2600" i="1" err="1"/>
              <a:t>Caterina</a:t>
            </a:r>
            <a:r>
              <a:rPr lang="nl-NL" sz="2600" i="1"/>
              <a:t> Coral</a:t>
            </a:r>
          </a:p>
          <a:p>
            <a:pPr marL="0" indent="0">
              <a:buNone/>
            </a:pPr>
            <a:endParaRPr lang="nl-NL" sz="2600" i="1"/>
          </a:p>
          <a:p>
            <a:pPr marL="0" indent="0">
              <a:buNone/>
            </a:pPr>
            <a:endParaRPr lang="nl-NL" sz="2600" i="1"/>
          </a:p>
          <a:p>
            <a:pPr marL="0" indent="0">
              <a:buNone/>
            </a:pPr>
            <a:r>
              <a:rPr lang="nl-NL" sz="2600" i="1" err="1"/>
              <a:t>Remment</a:t>
            </a:r>
            <a:r>
              <a:rPr lang="nl-NL" sz="2600" i="1"/>
              <a:t> ten Hofstede, Karin </a:t>
            </a:r>
            <a:r>
              <a:rPr lang="nl-NL" sz="2600" i="1" err="1"/>
              <a:t>Didderen</a:t>
            </a:r>
            <a:endParaRPr lang="nl-NL" sz="2600" i="1"/>
          </a:p>
          <a:p>
            <a:pPr marL="0" indent="0">
              <a:buNone/>
            </a:pPr>
            <a:r>
              <a:rPr lang="nl-NL" sz="2600" i="1"/>
              <a:t>Wouter </a:t>
            </a:r>
            <a:r>
              <a:rPr lang="nl-NL" sz="2600" i="1" err="1"/>
              <a:t>Lengkeek</a:t>
            </a:r>
            <a:r>
              <a:rPr lang="nl-NL" sz="2600" i="1"/>
              <a:t> </a:t>
            </a:r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3612D09A-EBF3-8694-F4A2-C19DD2D164B8}"/>
              </a:ext>
            </a:extLst>
          </p:cNvPr>
          <p:cNvSpPr txBox="1">
            <a:spLocks/>
          </p:cNvSpPr>
          <p:nvPr/>
        </p:nvSpPr>
        <p:spPr>
          <a:xfrm>
            <a:off x="359094" y="1876425"/>
            <a:ext cx="2265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/>
              <a:t>13.30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14.00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14.30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15.00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15.10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15.30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16.00 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/>
              <a:t>16.30 uur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870823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/>
              <a:t>Welkom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brief, Lettertype, schermopname&#10;&#10;Automatisch gegenereerde beschrijving">
            <a:extLst>
              <a:ext uri="{FF2B5EF4-FFF2-40B4-BE49-F238E27FC236}">
                <a16:creationId xmlns:a16="http://schemas.microsoft.com/office/drawing/2014/main" id="{E13751CC-FE6A-765A-DCA3-BCEC0B5B50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2" y="-67736"/>
            <a:ext cx="7339456" cy="692573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is NERA?</a:t>
            </a:r>
          </a:p>
        </p:txBody>
      </p:sp>
      <p:pic>
        <p:nvPicPr>
          <p:cNvPr id="3" name="Tijdelijke aanduiding voor inhoud 4" descr="Afbeelding met tekst, schermopname, logo, Lettertype&#10;&#10;Automatisch gegenereerde beschrijving">
            <a:extLst>
              <a:ext uri="{FF2B5EF4-FFF2-40B4-BE49-F238E27FC236}">
                <a16:creationId xmlns:a16="http://schemas.microsoft.com/office/drawing/2014/main" id="{E5328DB1-AA2C-9E44-B5F4-35D59AFBAD8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64"/>
          <a:stretch/>
        </p:blipFill>
        <p:spPr>
          <a:xfrm>
            <a:off x="5122331" y="-297339"/>
            <a:ext cx="7339457" cy="146574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FB60593-54C0-032D-EA75-61FC35CC1335}"/>
              </a:ext>
            </a:extLst>
          </p:cNvPr>
          <p:cNvSpPr txBox="1">
            <a:spLocks/>
          </p:cNvSpPr>
          <p:nvPr/>
        </p:nvSpPr>
        <p:spPr>
          <a:xfrm>
            <a:off x="338666" y="1506967"/>
            <a:ext cx="5833533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Nederlandse </a:t>
            </a:r>
            <a:r>
              <a:rPr kumimoji="0" lang="nl-NL" sz="2600" b="0" i="0" u="none" strike="noStrike" kern="1200" cap="none" spc="0" normalizeH="0" baseline="0" noProof="0" err="1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Rifherstel</a:t>
            </a:r>
            <a:r>
              <a:rPr kumimoji="0" lang="nl-NL" sz="26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 Alliantie</a:t>
            </a:r>
          </a:p>
        </p:txBody>
      </p:sp>
    </p:spTree>
    <p:extLst>
      <p:ext uri="{BB962C8B-B14F-4D97-AF65-F5344CB8AC3E}">
        <p14:creationId xmlns:p14="http://schemas.microsoft.com/office/powerpoint/2010/main" val="36557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brief, Lettertype, schermopname&#10;&#10;Automatisch gegenereerde beschrijving">
            <a:extLst>
              <a:ext uri="{FF2B5EF4-FFF2-40B4-BE49-F238E27FC236}">
                <a16:creationId xmlns:a16="http://schemas.microsoft.com/office/drawing/2014/main" id="{1A6B337D-D2E5-C68D-4664-A93D6066F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2" y="-67736"/>
            <a:ext cx="7339456" cy="692573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is NERA?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FB60593-54C0-032D-EA75-61FC35CC1335}"/>
              </a:ext>
            </a:extLst>
          </p:cNvPr>
          <p:cNvSpPr txBox="1">
            <a:spLocks/>
          </p:cNvSpPr>
          <p:nvPr/>
        </p:nvSpPr>
        <p:spPr>
          <a:xfrm>
            <a:off x="338666" y="1506967"/>
            <a:ext cx="5833533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sng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Visie</a:t>
            </a:r>
            <a:b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in 2050 grote riffen hersteld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2C5D6B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sng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Doel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Werken aan herstel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De vaart erin krijgen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Wegnemen van knelpunten</a:t>
            </a:r>
          </a:p>
        </p:txBody>
      </p:sp>
      <p:pic>
        <p:nvPicPr>
          <p:cNvPr id="7" name="Tijdelijke aanduiding voor inhoud 4" descr="Afbeelding met tekst, schermopname, logo, Lettertype&#10;&#10;Automatisch gegenereerde beschrijving">
            <a:extLst>
              <a:ext uri="{FF2B5EF4-FFF2-40B4-BE49-F238E27FC236}">
                <a16:creationId xmlns:a16="http://schemas.microsoft.com/office/drawing/2014/main" id="{2BDFCBB2-9CEB-FB89-B6B3-65358154416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64"/>
          <a:stretch/>
        </p:blipFill>
        <p:spPr>
          <a:xfrm>
            <a:off x="5122331" y="-297339"/>
            <a:ext cx="7339457" cy="14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is NERA?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FB60593-54C0-032D-EA75-61FC35CC1335}"/>
              </a:ext>
            </a:extLst>
          </p:cNvPr>
          <p:cNvSpPr txBox="1">
            <a:spLocks/>
          </p:cNvSpPr>
          <p:nvPr/>
        </p:nvSpPr>
        <p:spPr>
          <a:xfrm>
            <a:off x="330200" y="1506967"/>
            <a:ext cx="5842000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sng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Visie</a:t>
            </a:r>
            <a:b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in 2050 grote riffen hersteld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2C5D6B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sng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Activiteiten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Kennisuitwisseling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Verbinding met NORA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Dialoog overheid – werkbare </a:t>
            </a:r>
            <a:b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regelgeving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Website en overzicht publicaties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Herstelprojecten uitvoeren</a:t>
            </a:r>
          </a:p>
        </p:txBody>
      </p:sp>
      <p:pic>
        <p:nvPicPr>
          <p:cNvPr id="7" name="Afbeelding 6" descr="Afbeelding met tekst, brief, Lettertype, schermopname&#10;&#10;Automatisch gegenereerde beschrijving">
            <a:extLst>
              <a:ext uri="{FF2B5EF4-FFF2-40B4-BE49-F238E27FC236}">
                <a16:creationId xmlns:a16="http://schemas.microsoft.com/office/drawing/2014/main" id="{9121EFEE-9CCE-80F0-8B7C-B3D08D3EB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2" y="-67736"/>
            <a:ext cx="7339456" cy="6925736"/>
          </a:xfrm>
          <a:prstGeom prst="rect">
            <a:avLst/>
          </a:prstGeom>
        </p:spPr>
      </p:pic>
      <p:pic>
        <p:nvPicPr>
          <p:cNvPr id="2" name="Tijdelijke aanduiding voor inhoud 4" descr="Afbeelding met tekst, schermopname, logo, Lettertype&#10;&#10;Automatisch gegenereerde beschrijving">
            <a:extLst>
              <a:ext uri="{FF2B5EF4-FFF2-40B4-BE49-F238E27FC236}">
                <a16:creationId xmlns:a16="http://schemas.microsoft.com/office/drawing/2014/main" id="{1BD7FC46-3400-BA9E-3E89-D08A92A93F2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64"/>
          <a:stretch/>
        </p:blipFill>
        <p:spPr>
          <a:xfrm>
            <a:off x="5122331" y="-297339"/>
            <a:ext cx="7339457" cy="14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A22B5-2AEC-565B-4EF6-A301F036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heeft NERA het afgelopen jaar gedaan?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56156-D466-76F9-50A2-003F29BE5DFA}"/>
              </a:ext>
            </a:extLst>
          </p:cNvPr>
          <p:cNvSpPr txBox="1">
            <a:spLocks/>
          </p:cNvSpPr>
          <p:nvPr/>
        </p:nvSpPr>
        <p:spPr>
          <a:xfrm>
            <a:off x="838200" y="1568751"/>
            <a:ext cx="10851292" cy="5403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Doel: De vaart erin krijgen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2C5D6B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Masterplan Voordelta en </a:t>
            </a:r>
            <a:r>
              <a:rPr kumimoji="0" lang="nl-NL" sz="2800" b="0" i="0" u="none" strike="noStrike" kern="1200" cap="none" spc="0" normalizeH="0" baseline="0" noProof="0" err="1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Friesche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2C5D6B"/>
                </a:solidFill>
                <a:effectLst/>
                <a:uLnTx/>
                <a:uFillTx/>
                <a:latin typeface="Golos Text"/>
                <a:ea typeface="+mn-ea"/>
                <a:cs typeface="+mn-cs"/>
              </a:rPr>
              <a:t> Front</a:t>
            </a:r>
          </a:p>
        </p:txBody>
      </p:sp>
      <p:pic>
        <p:nvPicPr>
          <p:cNvPr id="5" name="Afbeelding 4" descr="Afbeelding met tekst, handschrift, papier, ontwerp&#10;&#10;Automatisch gegenereerde beschrijving">
            <a:extLst>
              <a:ext uri="{FF2B5EF4-FFF2-40B4-BE49-F238E27FC236}">
                <a16:creationId xmlns:a16="http://schemas.microsoft.com/office/drawing/2014/main" id="{C78DCE1C-A46A-D7EA-AE19-CA8A9D9189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033" y="1395685"/>
            <a:ext cx="2906613" cy="5167312"/>
          </a:xfrm>
          <a:prstGeom prst="rect">
            <a:avLst/>
          </a:prstGeom>
        </p:spPr>
      </p:pic>
      <p:pic>
        <p:nvPicPr>
          <p:cNvPr id="9" name="Afbeelding 8" descr="Afbeelding met rif, water, onderwater, Organisme&#10;&#10;Automatisch gegenereerde beschrijving">
            <a:extLst>
              <a:ext uri="{FF2B5EF4-FFF2-40B4-BE49-F238E27FC236}">
                <a16:creationId xmlns:a16="http://schemas.microsoft.com/office/drawing/2014/main" id="{994EC142-55A8-C8EF-1A96-6B950B420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305" y="3568148"/>
            <a:ext cx="3790002" cy="28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rif, water, schermopname&#10;&#10;Automatisch gegenereerde beschrijving">
            <a:extLst>
              <a:ext uri="{FF2B5EF4-FFF2-40B4-BE49-F238E27FC236}">
                <a16:creationId xmlns:a16="http://schemas.microsoft.com/office/drawing/2014/main" id="{60E3052D-1BA6-B68A-FFF3-9A1D2D2F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5" y="1007334"/>
            <a:ext cx="8820242" cy="4278344"/>
          </a:xfrm>
          <a:prstGeom prst="rect">
            <a:avLst/>
          </a:prstGeom>
        </p:spPr>
      </p:pic>
      <p:pic>
        <p:nvPicPr>
          <p:cNvPr id="6" name="Afbeelding 5" descr="Afbeelding met tekst, rif, schermopname&#10;&#10;Automatisch gegenereerde beschrijving">
            <a:extLst>
              <a:ext uri="{FF2B5EF4-FFF2-40B4-BE49-F238E27FC236}">
                <a16:creationId xmlns:a16="http://schemas.microsoft.com/office/drawing/2014/main" id="{DD8A3DFE-5460-4274-3B83-AE3BFDEE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09" y="289931"/>
            <a:ext cx="2148654" cy="63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5048"/>
      </p:ext>
    </p:extLst>
  </p:cSld>
  <p:clrMapOvr>
    <a:masterClrMapping/>
  </p:clrMapOvr>
  <p:transition spd="slow">
    <p:cover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wdpiqs1ykmdxru8ddgmyvqbkf9njt2"/>
</p:tagLst>
</file>

<file path=ppt/theme/theme1.xml><?xml version="1.0" encoding="utf-8"?>
<a:theme xmlns:a="http://schemas.openxmlformats.org/drawingml/2006/main" name="Kantoorthema">
  <a:themeElements>
    <a:clrScheme name="NERA">
      <a:dk1>
        <a:srgbClr val="2C5D6B"/>
      </a:dk1>
      <a:lt1>
        <a:srgbClr val="F8FAFA"/>
      </a:lt1>
      <a:dk2>
        <a:srgbClr val="0C2F35"/>
      </a:dk2>
      <a:lt2>
        <a:srgbClr val="F8FAFA"/>
      </a:lt2>
      <a:accent1>
        <a:srgbClr val="9CD3D2"/>
      </a:accent1>
      <a:accent2>
        <a:srgbClr val="6AC2BF"/>
      </a:accent2>
      <a:accent3>
        <a:srgbClr val="03A59B"/>
      </a:accent3>
      <a:accent4>
        <a:srgbClr val="2C5D6B"/>
      </a:accent4>
      <a:accent5>
        <a:srgbClr val="D3C6AF"/>
      </a:accent5>
      <a:accent6>
        <a:srgbClr val="F8FAFA"/>
      </a:accent6>
      <a:hlink>
        <a:srgbClr val="03A59B"/>
      </a:hlink>
      <a:folHlink>
        <a:srgbClr val="2C5D6B"/>
      </a:folHlink>
    </a:clrScheme>
    <a:fontScheme name="NERA - FONTS">
      <a:majorFont>
        <a:latin typeface="Zilla Slab bold"/>
        <a:ea typeface=""/>
        <a:cs typeface=""/>
      </a:majorFont>
      <a:minorFont>
        <a:latin typeface="Golos Tex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Z Wervingscampag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O">
  <a:themeElements>
    <a:clrScheme name="Van Oord">
      <a:dk1>
        <a:sysClr val="windowText" lastClr="000000"/>
      </a:dk1>
      <a:lt1>
        <a:sysClr val="window" lastClr="FFFFFF"/>
      </a:lt1>
      <a:dk2>
        <a:srgbClr val="253A79"/>
      </a:dk2>
      <a:lt2>
        <a:srgbClr val="FF8702"/>
      </a:lt2>
      <a:accent1>
        <a:srgbClr val="253A79"/>
      </a:accent1>
      <a:accent2>
        <a:srgbClr val="D3D8E4"/>
      </a:accent2>
      <a:accent3>
        <a:srgbClr val="A8B0C9"/>
      </a:accent3>
      <a:accent4>
        <a:srgbClr val="7C89AF"/>
      </a:accent4>
      <a:accent5>
        <a:srgbClr val="516194"/>
      </a:accent5>
      <a:accent6>
        <a:srgbClr val="0B2D9E"/>
      </a:accent6>
      <a:hlink>
        <a:srgbClr val="108AB7"/>
      </a:hlink>
      <a:folHlink>
        <a:srgbClr val="108AB7"/>
      </a:folHlink>
    </a:clrScheme>
    <a:fontScheme name="MVGM 2.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O" id="{5ADEA0AA-C9C8-410C-AE4A-EA73FA9202ED}" vid="{CB8BA182-FB9C-404C-ACD7-45B3CC209672}"/>
    </a:ext>
  </a:extLst>
</a:theme>
</file>

<file path=ppt/theme/theme4.xml><?xml version="1.0" encoding="utf-8"?>
<a:theme xmlns:a="http://schemas.openxmlformats.org/drawingml/2006/main" name="Van Oord - PowerPoint template">
  <a:themeElements>
    <a:clrScheme name="Van Oord">
      <a:dk1>
        <a:sysClr val="windowText" lastClr="000000"/>
      </a:dk1>
      <a:lt1>
        <a:sysClr val="window" lastClr="FFFFFF"/>
      </a:lt1>
      <a:dk2>
        <a:srgbClr val="253A79"/>
      </a:dk2>
      <a:lt2>
        <a:srgbClr val="FF8702"/>
      </a:lt2>
      <a:accent1>
        <a:srgbClr val="253A79"/>
      </a:accent1>
      <a:accent2>
        <a:srgbClr val="D3D8E4"/>
      </a:accent2>
      <a:accent3>
        <a:srgbClr val="A8B0C9"/>
      </a:accent3>
      <a:accent4>
        <a:srgbClr val="7C89AF"/>
      </a:accent4>
      <a:accent5>
        <a:srgbClr val="516194"/>
      </a:accent5>
      <a:accent6>
        <a:srgbClr val="0B2D9E"/>
      </a:accent6>
      <a:hlink>
        <a:srgbClr val="108AB7"/>
      </a:hlink>
      <a:folHlink>
        <a:srgbClr val="108AB7"/>
      </a:folHlink>
    </a:clrScheme>
    <a:fontScheme name="MVGM 2.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presentatie-WE-sjabloon-2" id="{56830BAD-2533-4845-BEA3-6826B7086870}" vid="{C03E807D-BAAC-3E46-BACC-8151A20D6C64}"/>
    </a:ext>
  </a:extLst>
</a:theme>
</file>

<file path=ppt/theme/theme6.xml><?xml version="1.0" encoding="utf-8"?>
<a:theme xmlns:a="http://schemas.openxmlformats.org/drawingml/2006/main" name="Waardenburg">
  <a:themeElements>
    <a:clrScheme name="Waardenburg">
      <a:dk1>
        <a:srgbClr val="001930"/>
      </a:dk1>
      <a:lt1>
        <a:srgbClr val="FFFFFF"/>
      </a:lt1>
      <a:dk2>
        <a:srgbClr val="006198"/>
      </a:dk2>
      <a:lt2>
        <a:srgbClr val="E7E6E6"/>
      </a:lt2>
      <a:accent1>
        <a:srgbClr val="001930"/>
      </a:accent1>
      <a:accent2>
        <a:srgbClr val="006298"/>
      </a:accent2>
      <a:accent3>
        <a:srgbClr val="509E2F"/>
      </a:accent3>
      <a:accent4>
        <a:srgbClr val="95C11F"/>
      </a:accent4>
      <a:accent5>
        <a:srgbClr val="49C5B1"/>
      </a:accent5>
      <a:accent6>
        <a:srgbClr val="70AD47"/>
      </a:accent6>
      <a:hlink>
        <a:srgbClr val="509E2F"/>
      </a:hlink>
      <a:folHlink>
        <a:srgbClr val="95C11F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custClrLst>
    <a:custClr name="Kleur 1">
      <a:srgbClr val="001930"/>
    </a:custClr>
    <a:custClr name="Kleur 2">
      <a:srgbClr val="006298"/>
    </a:custClr>
    <a:custClr name="Kleur 3">
      <a:srgbClr val="509E2F"/>
    </a:custClr>
    <a:custClr name="Kleur 4">
      <a:srgbClr val="95C11F"/>
    </a:custClr>
    <a:custClr name="Kleur 5">
      <a:srgbClr val="49C5B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Kleur 1 - 50%">
      <a:srgbClr val="7F8C97"/>
    </a:custClr>
    <a:custClr name="Kleur 2 - 50%">
      <a:srgbClr val="7FB0CB"/>
    </a:custClr>
    <a:custClr name="Kleur 3 - 50%">
      <a:srgbClr val="A7CE97"/>
    </a:custClr>
    <a:custClr name="Kleur 4 - 50%">
      <a:srgbClr val="CAE08F"/>
    </a:custClr>
    <a:custClr name="Kleur 5 - 50%">
      <a:srgbClr val="A4E2D8"/>
    </a:custClr>
  </a:custClrLst>
  <a:extLst>
    <a:ext uri="{05A4C25C-085E-4340-85A3-A5531E510DB2}">
      <thm15:themeFamily xmlns:thm15="http://schemas.microsoft.com/office/thememl/2012/main" name="WE-Presentatie-NL-algemeen-concept-9feb" id="{399E40DB-B019-D243-BC90-9CAFD368C13A}" vid="{8BC4206A-AEA4-9B4B-BBC3-A8C2D90685C8}"/>
    </a:ext>
  </a:extLst>
</a:theme>
</file>

<file path=ppt/theme/theme7.xml><?xml version="1.0" encoding="utf-8"?>
<a:theme xmlns:a="http://schemas.openxmlformats.org/drawingml/2006/main" name="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FE518937EA144282F9D2C04368A9FB" ma:contentTypeVersion="14" ma:contentTypeDescription="Een nieuw document maken." ma:contentTypeScope="" ma:versionID="6c88f6b29efc421bf877c07d8ebbd527">
  <xsd:schema xmlns:xsd="http://www.w3.org/2001/XMLSchema" xmlns:xs="http://www.w3.org/2001/XMLSchema" xmlns:p="http://schemas.microsoft.com/office/2006/metadata/properties" xmlns:ns2="f447db84-fbbc-407a-8803-73177977e22d" xmlns:ns3="e870a433-63b8-4c9e-82fd-42e5ad3e2dc5" targetNamespace="http://schemas.microsoft.com/office/2006/metadata/properties" ma:root="true" ma:fieldsID="d250c75858f0c2e9fa470b09ac7195ec" ns2:_="" ns3:_="">
    <xsd:import namespace="f447db84-fbbc-407a-8803-73177977e22d"/>
    <xsd:import namespace="e870a433-63b8-4c9e-82fd-42e5ad3e2d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7db84-fbbc-407a-8803-73177977e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2dd6155-9300-45c5-b983-388013981d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0a433-63b8-4c9e-82fd-42e5ad3e2dc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284f456-01c2-4303-9993-0bfdb56011f0}" ma:internalName="TaxCatchAll" ma:showField="CatchAllData" ma:web="e870a433-63b8-4c9e-82fd-42e5ad3e2d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70a433-63b8-4c9e-82fd-42e5ad3e2dc5" xsi:nil="true"/>
    <lcf76f155ced4ddcb4097134ff3c332f xmlns="f447db84-fbbc-407a-8803-73177977e22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DD3D02-7672-4A8A-A152-9418926F6201}"/>
</file>

<file path=customXml/itemProps2.xml><?xml version="1.0" encoding="utf-8"?>
<ds:datastoreItem xmlns:ds="http://schemas.openxmlformats.org/officeDocument/2006/customXml" ds:itemID="{B44053B5-0DAB-48F7-95A6-16740670A38F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f447db84-fbbc-407a-8803-73177977e22d"/>
    <ds:schemaRef ds:uri="http://schemas.microsoft.com/office/infopath/2007/PartnerControls"/>
    <ds:schemaRef ds:uri="e870a433-63b8-4c9e-82fd-42e5ad3e2dc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547F11B-96E8-4F6C-B56E-29EACE0E28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253</Words>
  <Application>Microsoft Macintosh PowerPoint</Application>
  <PresentationFormat>Breedbeeld</PresentationFormat>
  <Paragraphs>85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14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Corbel</vt:lpstr>
      <vt:lpstr>FS Me Pro</vt:lpstr>
      <vt:lpstr>Golos Text</vt:lpstr>
      <vt:lpstr>LucidaSansEF-DemiBold</vt:lpstr>
      <vt:lpstr>LucidaSansEF-Roman</vt:lpstr>
      <vt:lpstr>PP Object Sans Heavy</vt:lpstr>
      <vt:lpstr>Segoe UI</vt:lpstr>
      <vt:lpstr>Segoe UI Light</vt:lpstr>
      <vt:lpstr>Wingdings</vt:lpstr>
      <vt:lpstr>Zilla Slab bold</vt:lpstr>
      <vt:lpstr>Kantoorthema</vt:lpstr>
      <vt:lpstr>HZ Wervingscampagne</vt:lpstr>
      <vt:lpstr>VO</vt:lpstr>
      <vt:lpstr>Van Oord - PowerPoint template</vt:lpstr>
      <vt:lpstr>Aangepast ontwerp</vt:lpstr>
      <vt:lpstr>Waardenburg</vt:lpstr>
      <vt:lpstr>TNO Template-set</vt:lpstr>
      <vt:lpstr>Welkom</vt:lpstr>
      <vt:lpstr>Programma</vt:lpstr>
      <vt:lpstr>Programma</vt:lpstr>
      <vt:lpstr>Welkom</vt:lpstr>
      <vt:lpstr>Wat is NERA?</vt:lpstr>
      <vt:lpstr>Wat is NERA?</vt:lpstr>
      <vt:lpstr>Wat is NERA?</vt:lpstr>
      <vt:lpstr>Wat heeft NERA het afgelopen jaar gedaan?</vt:lpstr>
      <vt:lpstr>PowerPoint-presentatie</vt:lpstr>
      <vt:lpstr>Wat heeft NERA het afgelopen jaar gedaan?</vt:lpstr>
      <vt:lpstr>Wat heeft NERA het afgelopen jaar gedaan?</vt:lpstr>
      <vt:lpstr>PowerPoint-presentatie</vt:lpstr>
      <vt:lpstr>Welkom namens:</vt:lpstr>
      <vt:lpstr>Welkom namens: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logo4life_nl@outlook.com</dc:creator>
  <cp:lastModifiedBy>Janneke Flink</cp:lastModifiedBy>
  <cp:revision>3</cp:revision>
  <dcterms:created xsi:type="dcterms:W3CDTF">2023-03-16T16:27:26Z</dcterms:created>
  <dcterms:modified xsi:type="dcterms:W3CDTF">2024-11-26T10:01:17Z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0x010100E5FE518937EA144282F9D2C04368A9FB</vt:lpwstr>
  </property>
  <property fmtid="{D5CDD505-2E9C-101B-9397-08002B2CF9AE}" pid="3" name="Order">
    <vt:r8>16200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